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Open Sans" charset="1" panose="020B0606030504020204"/>
      <p:regular r:id="rId17"/>
    </p:embeddedFont>
    <p:embeddedFont>
      <p:font typeface="Myriad Pro" charset="1" panose="020B0706030403020204"/>
      <p:regular r:id="rId18"/>
    </p:embeddedFont>
    <p:embeddedFont>
      <p:font typeface="Barlow Medium Bold" charset="1" panose="00000700000000000000"/>
      <p:regular r:id="rId19"/>
    </p:embeddedFont>
    <p:embeddedFont>
      <p:font typeface="Barlow SemiCondensed Heavy" charset="1" panose="00000A06000000000000"/>
      <p:regular r:id="rId20"/>
    </p:embeddedFont>
    <p:embeddedFont>
      <p:font typeface="Nourd" charset="1" panose="00000500000000000000"/>
      <p:regular r:id="rId21"/>
    </p:embeddedFont>
    <p:embeddedFont>
      <p:font typeface="League Spartan" charset="1" panose="00000800000000000000"/>
      <p:regular r:id="rId22"/>
    </p:embeddedFont>
    <p:embeddedFont>
      <p:font typeface="Montserrat Heavy" charset="1" panose="00000A0000000000000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png" Type="http://schemas.openxmlformats.org/officeDocument/2006/relationships/image"/><Relationship Id="rId2" Target="../media/image1.png" Type="http://schemas.openxmlformats.org/officeDocument/2006/relationships/image"/><Relationship Id="rId3" Target="../media/image2.jpeg" Type="http://schemas.openxmlformats.org/officeDocument/2006/relationships/image"/><Relationship Id="rId4" Target="../media/image3.jpeg" Type="http://schemas.openxmlformats.org/officeDocument/2006/relationships/image"/><Relationship Id="rId5" Target="../media/image4.jpeg" Type="http://schemas.openxmlformats.org/officeDocument/2006/relationships/image"/><Relationship Id="rId6" Target="../media/image5.jpe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jpeg" Type="http://schemas.openxmlformats.org/officeDocument/2006/relationships/image"/><Relationship Id="rId3" Target="../media/image36.png" Type="http://schemas.openxmlformats.org/officeDocument/2006/relationships/image"/><Relationship Id="rId4" Target="../media/image37.png" Type="http://schemas.openxmlformats.org/officeDocument/2006/relationships/image"/><Relationship Id="rId5" Target="../media/image23.png" Type="http://schemas.openxmlformats.org/officeDocument/2006/relationships/image"/><Relationship Id="rId6" Target="../media/image38.png" Type="http://schemas.openxmlformats.org/officeDocument/2006/relationships/image"/><Relationship Id="rId7" Target="../media/image39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Relationship Id="rId3" Target="../media/VAHT9_6yPmw.mp4" Type="http://schemas.openxmlformats.org/officeDocument/2006/relationships/video"/><Relationship Id="rId4" Target="../media/VAHT9_6yPmw.mp4" Type="http://schemas.microsoft.com/office/2007/relationships/media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jpeg" Type="http://schemas.openxmlformats.org/officeDocument/2006/relationships/image"/><Relationship Id="rId3" Target="../media/image21.png" Type="http://schemas.openxmlformats.org/officeDocument/2006/relationships/image"/><Relationship Id="rId4" Target="../media/image22.png" Type="http://schemas.openxmlformats.org/officeDocument/2006/relationships/image"/><Relationship Id="rId5" Target="../media/image23.png" Type="http://schemas.openxmlformats.org/officeDocument/2006/relationships/image"/><Relationship Id="rId6" Target="../media/image24.png" Type="http://schemas.openxmlformats.org/officeDocument/2006/relationships/image"/><Relationship Id="rId7" Target="../media/image25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png" Type="http://schemas.openxmlformats.org/officeDocument/2006/relationships/image"/><Relationship Id="rId11" Target="../media/image11.svg" Type="http://schemas.openxmlformats.org/officeDocument/2006/relationships/image"/><Relationship Id="rId12" Target="../media/image12.png" Type="http://schemas.openxmlformats.org/officeDocument/2006/relationships/image"/><Relationship Id="rId13" Target="../media/image13.svg" Type="http://schemas.openxmlformats.org/officeDocument/2006/relationships/image"/><Relationship Id="rId14" Target="../media/image14.png" Type="http://schemas.openxmlformats.org/officeDocument/2006/relationships/image"/><Relationship Id="rId15" Target="../media/image32.jpeg" Type="http://schemas.openxmlformats.org/officeDocument/2006/relationships/image"/><Relationship Id="rId16" Target="../media/image33.png" Type="http://schemas.openxmlformats.org/officeDocument/2006/relationships/image"/><Relationship Id="rId17" Target="../media/image34.svg" Type="http://schemas.openxmlformats.org/officeDocument/2006/relationships/image"/><Relationship Id="rId2" Target="../media/image26.jpeg" Type="http://schemas.openxmlformats.org/officeDocument/2006/relationships/image"/><Relationship Id="rId3" Target="../media/image27.jpeg" Type="http://schemas.openxmlformats.org/officeDocument/2006/relationships/image"/><Relationship Id="rId4" Target="../media/image28.png" Type="http://schemas.openxmlformats.org/officeDocument/2006/relationships/image"/><Relationship Id="rId5" Target="../media/image29.png" Type="http://schemas.openxmlformats.org/officeDocument/2006/relationships/image"/><Relationship Id="rId6" Target="../media/image30.png" Type="http://schemas.openxmlformats.org/officeDocument/2006/relationships/image"/><Relationship Id="rId7" Target="../media/image31.png" Type="http://schemas.openxmlformats.org/officeDocument/2006/relationships/image"/><Relationship Id="rId8" Target="../media/image8.png" Type="http://schemas.openxmlformats.org/officeDocument/2006/relationships/image"/><Relationship Id="rId9" Target="../media/image9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png" Type="http://schemas.openxmlformats.org/officeDocument/2006/relationships/image"/><Relationship Id="rId11" Target="../media/image11.svg" Type="http://schemas.openxmlformats.org/officeDocument/2006/relationships/image"/><Relationship Id="rId12" Target="../media/image12.png" Type="http://schemas.openxmlformats.org/officeDocument/2006/relationships/image"/><Relationship Id="rId13" Target="../media/image13.svg" Type="http://schemas.openxmlformats.org/officeDocument/2006/relationships/image"/><Relationship Id="rId14" Target="../media/image14.png" Type="http://schemas.openxmlformats.org/officeDocument/2006/relationships/image"/><Relationship Id="rId15" Target="../media/image32.jpeg" Type="http://schemas.openxmlformats.org/officeDocument/2006/relationships/image"/><Relationship Id="rId16" Target="../media/image33.png" Type="http://schemas.openxmlformats.org/officeDocument/2006/relationships/image"/><Relationship Id="rId17" Target="../media/image34.svg" Type="http://schemas.openxmlformats.org/officeDocument/2006/relationships/image"/><Relationship Id="rId2" Target="../media/image26.jpeg" Type="http://schemas.openxmlformats.org/officeDocument/2006/relationships/image"/><Relationship Id="rId3" Target="../media/image27.jpeg" Type="http://schemas.openxmlformats.org/officeDocument/2006/relationships/image"/><Relationship Id="rId4" Target="../media/image28.png" Type="http://schemas.openxmlformats.org/officeDocument/2006/relationships/image"/><Relationship Id="rId5" Target="../media/image29.png" Type="http://schemas.openxmlformats.org/officeDocument/2006/relationships/image"/><Relationship Id="rId6" Target="../media/image30.png" Type="http://schemas.openxmlformats.org/officeDocument/2006/relationships/image"/><Relationship Id="rId7" Target="../media/image31.png" Type="http://schemas.openxmlformats.org/officeDocument/2006/relationships/image"/><Relationship Id="rId8" Target="../media/image8.png" Type="http://schemas.openxmlformats.org/officeDocument/2006/relationships/image"/><Relationship Id="rId9" Target="../media/image9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060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28695" y="-128641"/>
            <a:ext cx="18745390" cy="10544282"/>
          </a:xfrm>
          <a:custGeom>
            <a:avLst/>
            <a:gdLst/>
            <a:ahLst/>
            <a:cxnLst/>
            <a:rect r="r" b="b" t="t" l="l"/>
            <a:pathLst>
              <a:path h="10544282" w="18745390">
                <a:moveTo>
                  <a:pt x="0" y="0"/>
                </a:moveTo>
                <a:lnTo>
                  <a:pt x="18745390" y="0"/>
                </a:lnTo>
                <a:lnTo>
                  <a:pt x="18745390" y="10544282"/>
                </a:lnTo>
                <a:lnTo>
                  <a:pt x="0" y="105442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15333" y="-514598"/>
            <a:ext cx="18745390" cy="11026578"/>
            <a:chOff x="0" y="0"/>
            <a:chExt cx="4937057" cy="290411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937058" cy="2904119"/>
            </a:xfrm>
            <a:custGeom>
              <a:avLst/>
              <a:gdLst/>
              <a:ahLst/>
              <a:cxnLst/>
              <a:rect r="r" b="b" t="t" l="l"/>
              <a:pathLst>
                <a:path h="2904119" w="4937058">
                  <a:moveTo>
                    <a:pt x="0" y="0"/>
                  </a:moveTo>
                  <a:lnTo>
                    <a:pt x="4937058" y="0"/>
                  </a:lnTo>
                  <a:lnTo>
                    <a:pt x="4937058" y="2904119"/>
                  </a:lnTo>
                  <a:lnTo>
                    <a:pt x="0" y="2904119"/>
                  </a:lnTo>
                  <a:close/>
                </a:path>
              </a:pathLst>
            </a:custGeom>
            <a:solidFill>
              <a:srgbClr val="000000">
                <a:alpha val="78824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66675"/>
              <a:ext cx="4937057" cy="29707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08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632571" y="3998263"/>
            <a:ext cx="5487864" cy="1162814"/>
            <a:chOff x="0" y="0"/>
            <a:chExt cx="2219286" cy="47024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19286" cy="470241"/>
            </a:xfrm>
            <a:custGeom>
              <a:avLst/>
              <a:gdLst/>
              <a:ahLst/>
              <a:cxnLst/>
              <a:rect r="r" b="b" t="t" l="l"/>
              <a:pathLst>
                <a:path h="470241" w="2219286">
                  <a:moveTo>
                    <a:pt x="100996" y="0"/>
                  </a:moveTo>
                  <a:lnTo>
                    <a:pt x="2118290" y="0"/>
                  </a:lnTo>
                  <a:cubicBezTo>
                    <a:pt x="2145076" y="0"/>
                    <a:pt x="2170764" y="10641"/>
                    <a:pt x="2189705" y="29581"/>
                  </a:cubicBezTo>
                  <a:cubicBezTo>
                    <a:pt x="2208645" y="48521"/>
                    <a:pt x="2219286" y="74210"/>
                    <a:pt x="2219286" y="100996"/>
                  </a:cubicBezTo>
                  <a:lnTo>
                    <a:pt x="2219286" y="369245"/>
                  </a:lnTo>
                  <a:cubicBezTo>
                    <a:pt x="2219286" y="425023"/>
                    <a:pt x="2174068" y="470241"/>
                    <a:pt x="2118290" y="470241"/>
                  </a:cubicBezTo>
                  <a:lnTo>
                    <a:pt x="100996" y="470241"/>
                  </a:lnTo>
                  <a:cubicBezTo>
                    <a:pt x="45217" y="470241"/>
                    <a:pt x="0" y="425023"/>
                    <a:pt x="0" y="369245"/>
                  </a:cubicBezTo>
                  <a:lnTo>
                    <a:pt x="0" y="100996"/>
                  </a:lnTo>
                  <a:cubicBezTo>
                    <a:pt x="0" y="45217"/>
                    <a:pt x="45217" y="0"/>
                    <a:pt x="100996" y="0"/>
                  </a:cubicBezTo>
                  <a:close/>
                </a:path>
              </a:pathLst>
            </a:custGeom>
            <a:solidFill>
              <a:srgbClr val="45A834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219286" cy="508341"/>
            </a:xfrm>
            <a:prstGeom prst="rect">
              <a:avLst/>
            </a:prstGeom>
          </p:spPr>
          <p:txBody>
            <a:bodyPr anchor="ctr" rtlCol="false" tIns="36360" lIns="36360" bIns="36360" rIns="36360"/>
            <a:lstStyle/>
            <a:p>
              <a:pPr algn="ctr">
                <a:lnSpc>
                  <a:spcPts val="1903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389798" y="3545074"/>
            <a:ext cx="2069193" cy="2069193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31390" t="0" r="-18702" b="0"/>
              </a:stretch>
            </a:blipFill>
            <a:ln w="28575" cap="sq">
              <a:solidFill>
                <a:srgbClr val="FFE127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2877414" y="5670729"/>
            <a:ext cx="5795207" cy="1162814"/>
            <a:chOff x="0" y="0"/>
            <a:chExt cx="2343575" cy="47024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343575" cy="470241"/>
            </a:xfrm>
            <a:custGeom>
              <a:avLst/>
              <a:gdLst/>
              <a:ahLst/>
              <a:cxnLst/>
              <a:rect r="r" b="b" t="t" l="l"/>
              <a:pathLst>
                <a:path h="470241" w="2343575">
                  <a:moveTo>
                    <a:pt x="95640" y="0"/>
                  </a:moveTo>
                  <a:lnTo>
                    <a:pt x="2247935" y="0"/>
                  </a:lnTo>
                  <a:cubicBezTo>
                    <a:pt x="2273300" y="0"/>
                    <a:pt x="2297627" y="10076"/>
                    <a:pt x="2315563" y="28012"/>
                  </a:cubicBezTo>
                  <a:cubicBezTo>
                    <a:pt x="2333498" y="45948"/>
                    <a:pt x="2343575" y="70274"/>
                    <a:pt x="2343575" y="95640"/>
                  </a:cubicBezTo>
                  <a:lnTo>
                    <a:pt x="2343575" y="374601"/>
                  </a:lnTo>
                  <a:cubicBezTo>
                    <a:pt x="2343575" y="399966"/>
                    <a:pt x="2333498" y="424293"/>
                    <a:pt x="2315563" y="442228"/>
                  </a:cubicBezTo>
                  <a:cubicBezTo>
                    <a:pt x="2297627" y="460164"/>
                    <a:pt x="2273300" y="470241"/>
                    <a:pt x="2247935" y="470241"/>
                  </a:cubicBezTo>
                  <a:lnTo>
                    <a:pt x="95640" y="470241"/>
                  </a:lnTo>
                  <a:cubicBezTo>
                    <a:pt x="70274" y="470241"/>
                    <a:pt x="45948" y="460164"/>
                    <a:pt x="28012" y="442228"/>
                  </a:cubicBezTo>
                  <a:cubicBezTo>
                    <a:pt x="10076" y="424293"/>
                    <a:pt x="0" y="399966"/>
                    <a:pt x="0" y="374601"/>
                  </a:cubicBezTo>
                  <a:lnTo>
                    <a:pt x="0" y="95640"/>
                  </a:lnTo>
                  <a:cubicBezTo>
                    <a:pt x="0" y="70274"/>
                    <a:pt x="10076" y="45948"/>
                    <a:pt x="28012" y="28012"/>
                  </a:cubicBezTo>
                  <a:cubicBezTo>
                    <a:pt x="45948" y="10076"/>
                    <a:pt x="70274" y="0"/>
                    <a:pt x="95640" y="0"/>
                  </a:cubicBezTo>
                  <a:close/>
                </a:path>
              </a:pathLst>
            </a:custGeom>
            <a:solidFill>
              <a:srgbClr val="45A834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2343575" cy="508341"/>
            </a:xfrm>
            <a:prstGeom prst="rect">
              <a:avLst/>
            </a:prstGeom>
          </p:spPr>
          <p:txBody>
            <a:bodyPr anchor="ctr" rtlCol="false" tIns="36360" lIns="36360" bIns="36360" rIns="36360"/>
            <a:lstStyle/>
            <a:p>
              <a:pPr algn="ctr">
                <a:lnSpc>
                  <a:spcPts val="1903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188169" y="5217539"/>
            <a:ext cx="2069193" cy="2069193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49812" t="0" r="0" b="0"/>
              </a:stretch>
            </a:blipFill>
            <a:ln w="28575" cap="sq">
              <a:solidFill>
                <a:srgbClr val="FFE127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0176615" y="3998263"/>
            <a:ext cx="5795207" cy="1162814"/>
            <a:chOff x="0" y="0"/>
            <a:chExt cx="2343575" cy="47024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43575" cy="470241"/>
            </a:xfrm>
            <a:custGeom>
              <a:avLst/>
              <a:gdLst/>
              <a:ahLst/>
              <a:cxnLst/>
              <a:rect r="r" b="b" t="t" l="l"/>
              <a:pathLst>
                <a:path h="470241" w="2343575">
                  <a:moveTo>
                    <a:pt x="95640" y="0"/>
                  </a:moveTo>
                  <a:lnTo>
                    <a:pt x="2247935" y="0"/>
                  </a:lnTo>
                  <a:cubicBezTo>
                    <a:pt x="2273300" y="0"/>
                    <a:pt x="2297627" y="10076"/>
                    <a:pt x="2315563" y="28012"/>
                  </a:cubicBezTo>
                  <a:cubicBezTo>
                    <a:pt x="2333498" y="45948"/>
                    <a:pt x="2343575" y="70274"/>
                    <a:pt x="2343575" y="95640"/>
                  </a:cubicBezTo>
                  <a:lnTo>
                    <a:pt x="2343575" y="374601"/>
                  </a:lnTo>
                  <a:cubicBezTo>
                    <a:pt x="2343575" y="399966"/>
                    <a:pt x="2333498" y="424293"/>
                    <a:pt x="2315563" y="442228"/>
                  </a:cubicBezTo>
                  <a:cubicBezTo>
                    <a:pt x="2297627" y="460164"/>
                    <a:pt x="2273300" y="470241"/>
                    <a:pt x="2247935" y="470241"/>
                  </a:cubicBezTo>
                  <a:lnTo>
                    <a:pt x="95640" y="470241"/>
                  </a:lnTo>
                  <a:cubicBezTo>
                    <a:pt x="70274" y="470241"/>
                    <a:pt x="45948" y="460164"/>
                    <a:pt x="28012" y="442228"/>
                  </a:cubicBezTo>
                  <a:cubicBezTo>
                    <a:pt x="10076" y="424293"/>
                    <a:pt x="0" y="399966"/>
                    <a:pt x="0" y="374601"/>
                  </a:cubicBezTo>
                  <a:lnTo>
                    <a:pt x="0" y="95640"/>
                  </a:lnTo>
                  <a:cubicBezTo>
                    <a:pt x="0" y="70274"/>
                    <a:pt x="10076" y="45948"/>
                    <a:pt x="28012" y="28012"/>
                  </a:cubicBezTo>
                  <a:cubicBezTo>
                    <a:pt x="45948" y="10076"/>
                    <a:pt x="70274" y="0"/>
                    <a:pt x="95640" y="0"/>
                  </a:cubicBezTo>
                  <a:close/>
                </a:path>
              </a:pathLst>
            </a:custGeom>
            <a:solidFill>
              <a:srgbClr val="45A834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2343575" cy="508341"/>
            </a:xfrm>
            <a:prstGeom prst="rect">
              <a:avLst/>
            </a:prstGeom>
          </p:spPr>
          <p:txBody>
            <a:bodyPr anchor="ctr" rtlCol="false" tIns="36360" lIns="36360" bIns="36360" rIns="36360"/>
            <a:lstStyle/>
            <a:p>
              <a:pPr algn="ctr">
                <a:lnSpc>
                  <a:spcPts val="1903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267371" y="3545074"/>
            <a:ext cx="2069193" cy="2069193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55360" t="0" r="-34213" b="0"/>
              </a:stretch>
            </a:blipFill>
            <a:ln w="28575" cap="sq">
              <a:solidFill>
                <a:srgbClr val="FFE127"/>
              </a:solidFill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11550431" y="5785697"/>
            <a:ext cx="5795207" cy="1162814"/>
            <a:chOff x="0" y="0"/>
            <a:chExt cx="2343575" cy="470241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343575" cy="470241"/>
            </a:xfrm>
            <a:custGeom>
              <a:avLst/>
              <a:gdLst/>
              <a:ahLst/>
              <a:cxnLst/>
              <a:rect r="r" b="b" t="t" l="l"/>
              <a:pathLst>
                <a:path h="470241" w="2343575">
                  <a:moveTo>
                    <a:pt x="95640" y="0"/>
                  </a:moveTo>
                  <a:lnTo>
                    <a:pt x="2247935" y="0"/>
                  </a:lnTo>
                  <a:cubicBezTo>
                    <a:pt x="2273300" y="0"/>
                    <a:pt x="2297627" y="10076"/>
                    <a:pt x="2315563" y="28012"/>
                  </a:cubicBezTo>
                  <a:cubicBezTo>
                    <a:pt x="2333498" y="45948"/>
                    <a:pt x="2343575" y="70274"/>
                    <a:pt x="2343575" y="95640"/>
                  </a:cubicBezTo>
                  <a:lnTo>
                    <a:pt x="2343575" y="374601"/>
                  </a:lnTo>
                  <a:cubicBezTo>
                    <a:pt x="2343575" y="399966"/>
                    <a:pt x="2333498" y="424293"/>
                    <a:pt x="2315563" y="442228"/>
                  </a:cubicBezTo>
                  <a:cubicBezTo>
                    <a:pt x="2297627" y="460164"/>
                    <a:pt x="2273300" y="470241"/>
                    <a:pt x="2247935" y="470241"/>
                  </a:cubicBezTo>
                  <a:lnTo>
                    <a:pt x="95640" y="470241"/>
                  </a:lnTo>
                  <a:cubicBezTo>
                    <a:pt x="70274" y="470241"/>
                    <a:pt x="45948" y="460164"/>
                    <a:pt x="28012" y="442228"/>
                  </a:cubicBezTo>
                  <a:cubicBezTo>
                    <a:pt x="10076" y="424293"/>
                    <a:pt x="0" y="399966"/>
                    <a:pt x="0" y="374601"/>
                  </a:cubicBezTo>
                  <a:lnTo>
                    <a:pt x="0" y="95640"/>
                  </a:lnTo>
                  <a:cubicBezTo>
                    <a:pt x="0" y="70274"/>
                    <a:pt x="10076" y="45948"/>
                    <a:pt x="28012" y="28012"/>
                  </a:cubicBezTo>
                  <a:cubicBezTo>
                    <a:pt x="45948" y="10076"/>
                    <a:pt x="70274" y="0"/>
                    <a:pt x="95640" y="0"/>
                  </a:cubicBezTo>
                  <a:close/>
                </a:path>
              </a:pathLst>
            </a:custGeom>
            <a:solidFill>
              <a:srgbClr val="45A834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2343575" cy="508341"/>
            </a:xfrm>
            <a:prstGeom prst="rect">
              <a:avLst/>
            </a:prstGeom>
          </p:spPr>
          <p:txBody>
            <a:bodyPr anchor="ctr" rtlCol="false" tIns="36360" lIns="36360" bIns="36360" rIns="36360"/>
            <a:lstStyle/>
            <a:p>
              <a:pPr algn="ctr">
                <a:lnSpc>
                  <a:spcPts val="1903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5909692" y="5282880"/>
            <a:ext cx="2069193" cy="2069193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25046" t="0" r="-25046" b="0"/>
              </a:stretch>
            </a:blipFill>
            <a:ln w="28575" cap="sq">
              <a:solidFill>
                <a:srgbClr val="FFE127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5996410" y="7801082"/>
            <a:ext cx="6265726" cy="1013256"/>
            <a:chOff x="0" y="0"/>
            <a:chExt cx="1938819" cy="313534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938819" cy="313534"/>
            </a:xfrm>
            <a:custGeom>
              <a:avLst/>
              <a:gdLst/>
              <a:ahLst/>
              <a:cxnLst/>
              <a:rect r="r" b="b" t="t" l="l"/>
              <a:pathLst>
                <a:path h="313534" w="1938819">
                  <a:moveTo>
                    <a:pt x="88458" y="0"/>
                  </a:moveTo>
                  <a:lnTo>
                    <a:pt x="1850361" y="0"/>
                  </a:lnTo>
                  <a:cubicBezTo>
                    <a:pt x="1899215" y="0"/>
                    <a:pt x="1938819" y="39604"/>
                    <a:pt x="1938819" y="88458"/>
                  </a:cubicBezTo>
                  <a:lnTo>
                    <a:pt x="1938819" y="225077"/>
                  </a:lnTo>
                  <a:cubicBezTo>
                    <a:pt x="1938819" y="273931"/>
                    <a:pt x="1899215" y="313534"/>
                    <a:pt x="1850361" y="313534"/>
                  </a:cubicBezTo>
                  <a:lnTo>
                    <a:pt x="88458" y="313534"/>
                  </a:lnTo>
                  <a:cubicBezTo>
                    <a:pt x="39604" y="313534"/>
                    <a:pt x="0" y="273931"/>
                    <a:pt x="0" y="225077"/>
                  </a:cubicBezTo>
                  <a:lnTo>
                    <a:pt x="0" y="88458"/>
                  </a:lnTo>
                  <a:cubicBezTo>
                    <a:pt x="0" y="39604"/>
                    <a:pt x="39604" y="0"/>
                    <a:pt x="88458" y="0"/>
                  </a:cubicBezTo>
                  <a:close/>
                </a:path>
              </a:pathLst>
            </a:custGeom>
            <a:solidFill>
              <a:srgbClr val="45A834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38100"/>
              <a:ext cx="1938819" cy="351634"/>
            </a:xfrm>
            <a:prstGeom prst="rect">
              <a:avLst/>
            </a:prstGeom>
          </p:spPr>
          <p:txBody>
            <a:bodyPr anchor="ctr" rtlCol="false" tIns="36360" lIns="36360" bIns="36360" rIns="36360"/>
            <a:lstStyle/>
            <a:p>
              <a:pPr algn="ctr">
                <a:lnSpc>
                  <a:spcPts val="1903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-675254" y="8792248"/>
            <a:ext cx="19977648" cy="1054642"/>
            <a:chOff x="0" y="0"/>
            <a:chExt cx="10825687" cy="5715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255270"/>
              <a:ext cx="10825687" cy="69850"/>
            </a:xfrm>
            <a:custGeom>
              <a:avLst/>
              <a:gdLst/>
              <a:ahLst/>
              <a:cxnLst/>
              <a:rect r="r" b="b" t="t" l="l"/>
              <a:pathLst>
                <a:path h="69850" w="10825687">
                  <a:moveTo>
                    <a:pt x="10534857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0825687" y="69850"/>
                  </a:lnTo>
                  <a:lnTo>
                    <a:pt x="10825687" y="0"/>
                  </a:lnTo>
                  <a:close/>
                </a:path>
              </a:pathLst>
            </a:custGeom>
            <a:solidFill>
              <a:srgbClr val="E4002B"/>
            </a:solidFill>
          </p:spPr>
        </p:sp>
      </p:grpSp>
      <p:sp>
        <p:nvSpPr>
          <p:cNvPr name="Freeform 31" id="31"/>
          <p:cNvSpPr/>
          <p:nvPr/>
        </p:nvSpPr>
        <p:spPr>
          <a:xfrm flipH="false" flipV="false" rot="0">
            <a:off x="-1666274" y="9376719"/>
            <a:ext cx="22265977" cy="2555680"/>
          </a:xfrm>
          <a:custGeom>
            <a:avLst/>
            <a:gdLst/>
            <a:ahLst/>
            <a:cxnLst/>
            <a:rect r="r" b="b" t="t" l="l"/>
            <a:pathLst>
              <a:path h="2555680" w="22265977">
                <a:moveTo>
                  <a:pt x="0" y="0"/>
                </a:moveTo>
                <a:lnTo>
                  <a:pt x="22265977" y="0"/>
                </a:lnTo>
                <a:lnTo>
                  <a:pt x="22265977" y="2555680"/>
                </a:lnTo>
                <a:lnTo>
                  <a:pt x="0" y="25556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-385617" r="0" b="-385617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6599654" y="9465423"/>
            <a:ext cx="1568831" cy="706840"/>
            <a:chOff x="0" y="0"/>
            <a:chExt cx="2091775" cy="942454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133435" y="0"/>
              <a:ext cx="481474" cy="481474"/>
            </a:xfrm>
            <a:custGeom>
              <a:avLst/>
              <a:gdLst/>
              <a:ahLst/>
              <a:cxnLst/>
              <a:rect r="r" b="b" t="t" l="l"/>
              <a:pathLst>
                <a:path h="481474" w="481474">
                  <a:moveTo>
                    <a:pt x="0" y="0"/>
                  </a:moveTo>
                  <a:lnTo>
                    <a:pt x="481473" y="0"/>
                  </a:lnTo>
                  <a:lnTo>
                    <a:pt x="481473" y="481474"/>
                  </a:lnTo>
                  <a:lnTo>
                    <a:pt x="0" y="481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734492" y="0"/>
              <a:ext cx="481474" cy="481474"/>
            </a:xfrm>
            <a:custGeom>
              <a:avLst/>
              <a:gdLst/>
              <a:ahLst/>
              <a:cxnLst/>
              <a:rect r="r" b="b" t="t" l="l"/>
              <a:pathLst>
                <a:path h="481474" w="481474">
                  <a:moveTo>
                    <a:pt x="0" y="0"/>
                  </a:moveTo>
                  <a:lnTo>
                    <a:pt x="481473" y="0"/>
                  </a:lnTo>
                  <a:lnTo>
                    <a:pt x="481473" y="481474"/>
                  </a:lnTo>
                  <a:lnTo>
                    <a:pt x="0" y="481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1341501" y="0"/>
              <a:ext cx="601842" cy="481474"/>
            </a:xfrm>
            <a:custGeom>
              <a:avLst/>
              <a:gdLst/>
              <a:ahLst/>
              <a:cxnLst/>
              <a:rect r="r" b="b" t="t" l="l"/>
              <a:pathLst>
                <a:path h="481474" w="601842">
                  <a:moveTo>
                    <a:pt x="0" y="0"/>
                  </a:moveTo>
                  <a:lnTo>
                    <a:pt x="601842" y="0"/>
                  </a:lnTo>
                  <a:lnTo>
                    <a:pt x="601842" y="481474"/>
                  </a:lnTo>
                  <a:lnTo>
                    <a:pt x="0" y="481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 rot="0">
              <a:off x="0" y="559004"/>
              <a:ext cx="2091775" cy="3834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8"/>
                </a:lnSpc>
              </a:pPr>
              <a:r>
                <a:rPr lang="en-US" sz="1567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@PSPKingston</a:t>
              </a: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0" y="9431291"/>
            <a:ext cx="18288000" cy="802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89"/>
              </a:lnSpc>
            </a:pPr>
            <a:r>
              <a:rPr lang="en-US" sz="5132">
                <a:solidFill>
                  <a:srgbClr val="FFFFFF"/>
                </a:solidFill>
                <a:latin typeface="Myriad Pro"/>
                <a:ea typeface="Myriad Pro"/>
                <a:cs typeface="Myriad Pro"/>
                <a:sym typeface="Myriad Pro"/>
              </a:rPr>
              <a:t>HealthPromotionKingston@cfmws.com</a:t>
            </a:r>
          </a:p>
        </p:txBody>
      </p:sp>
      <p:sp>
        <p:nvSpPr>
          <p:cNvPr name="Freeform 38" id="38"/>
          <p:cNvSpPr/>
          <p:nvPr/>
        </p:nvSpPr>
        <p:spPr>
          <a:xfrm flipH="false" flipV="false" rot="0">
            <a:off x="-57150" y="9286875"/>
            <a:ext cx="1906494" cy="971550"/>
          </a:xfrm>
          <a:custGeom>
            <a:avLst/>
            <a:gdLst/>
            <a:ahLst/>
            <a:cxnLst/>
            <a:rect r="r" b="b" t="t" l="l"/>
            <a:pathLst>
              <a:path h="971550" w="1906494">
                <a:moveTo>
                  <a:pt x="0" y="0"/>
                </a:moveTo>
                <a:lnTo>
                  <a:pt x="1906494" y="0"/>
                </a:lnTo>
                <a:lnTo>
                  <a:pt x="1906494" y="971550"/>
                </a:lnTo>
                <a:lnTo>
                  <a:pt x="0" y="97155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-13490" r="0" b="-23871"/>
            </a:stretch>
          </a:blipFill>
        </p:spPr>
      </p:sp>
      <p:sp>
        <p:nvSpPr>
          <p:cNvPr name="TextBox 39" id="39"/>
          <p:cNvSpPr txBox="true"/>
          <p:nvPr/>
        </p:nvSpPr>
        <p:spPr>
          <a:xfrm rot="0">
            <a:off x="2551266" y="4179700"/>
            <a:ext cx="3860805" cy="8189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58"/>
              </a:lnSpc>
            </a:pPr>
            <a:r>
              <a:rPr lang="en-US" sz="2962" b="true">
                <a:solidFill>
                  <a:srgbClr val="FFFFFF"/>
                </a:solidFill>
                <a:latin typeface="Barlow Medium Bold"/>
                <a:ea typeface="Barlow Medium Bold"/>
                <a:cs typeface="Barlow Medium Bold"/>
                <a:sym typeface="Barlow Medium Bold"/>
              </a:rPr>
              <a:t>STRESS MANAGEMENT</a:t>
            </a:r>
          </a:p>
          <a:p>
            <a:pPr algn="l">
              <a:lnSpc>
                <a:spcPts val="3258"/>
              </a:lnSpc>
            </a:pPr>
            <a:r>
              <a:rPr lang="en-US" sz="2962" b="true">
                <a:solidFill>
                  <a:srgbClr val="FFFFFF"/>
                </a:solidFill>
                <a:latin typeface="Barlow Medium Bold"/>
                <a:ea typeface="Barlow Medium Bold"/>
                <a:cs typeface="Barlow Medium Bold"/>
                <a:sym typeface="Barlow Medium Bold"/>
              </a:rPr>
              <a:t>GESTION DU STRESS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073660" y="406938"/>
            <a:ext cx="16111225" cy="1476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934"/>
              </a:lnSpc>
            </a:pPr>
            <a:r>
              <a:rPr lang="en-US" b="true" sz="11757">
                <a:solidFill>
                  <a:srgbClr val="FFFFFF"/>
                </a:solidFill>
                <a:latin typeface="Barlow SemiCondensed Heavy"/>
                <a:ea typeface="Barlow SemiCondensed Heavy"/>
                <a:cs typeface="Barlow SemiCondensed Heavy"/>
                <a:sym typeface="Barlow SemiCondensed Heavy"/>
              </a:rPr>
              <a:t>BOOK </a:t>
            </a:r>
            <a:r>
              <a:rPr lang="en-US" b="true" sz="11757">
                <a:solidFill>
                  <a:srgbClr val="45A834"/>
                </a:solidFill>
                <a:latin typeface="Barlow SemiCondensed Heavy"/>
                <a:ea typeface="Barlow SemiCondensed Heavy"/>
                <a:cs typeface="Barlow SemiCondensed Heavy"/>
                <a:sym typeface="Barlow SemiCondensed Heavy"/>
              </a:rPr>
              <a:t>HP </a:t>
            </a:r>
            <a:r>
              <a:rPr lang="en-US" b="true" sz="11757">
                <a:solidFill>
                  <a:srgbClr val="FFFFFF"/>
                </a:solidFill>
                <a:latin typeface="Barlow SemiCondensed Heavy"/>
                <a:ea typeface="Barlow SemiCondensed Heavy"/>
                <a:cs typeface="Barlow SemiCondensed Heavy"/>
                <a:sym typeface="Barlow SemiCondensed Heavy"/>
              </a:rPr>
              <a:t>FOR YOUR UNIT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073660" y="2225266"/>
            <a:ext cx="16111225" cy="11483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46"/>
              </a:lnSpc>
            </a:pPr>
            <a:r>
              <a:rPr lang="en-US" b="true" sz="8491">
                <a:solidFill>
                  <a:srgbClr val="FFFFFF"/>
                </a:solidFill>
                <a:latin typeface="Barlow SemiCondensed Heavy"/>
                <a:ea typeface="Barlow SemiCondensed Heavy"/>
                <a:cs typeface="Barlow SemiCondensed Heavy"/>
                <a:sym typeface="Barlow SemiCondensed Heavy"/>
              </a:rPr>
              <a:t>RÉSERVEZ LA </a:t>
            </a:r>
            <a:r>
              <a:rPr lang="en-US" b="true" sz="8491">
                <a:solidFill>
                  <a:srgbClr val="45A834"/>
                </a:solidFill>
                <a:latin typeface="Barlow SemiCondensed Heavy"/>
                <a:ea typeface="Barlow SemiCondensed Heavy"/>
                <a:cs typeface="Barlow SemiCondensed Heavy"/>
                <a:sym typeface="Barlow SemiCondensed Heavy"/>
              </a:rPr>
              <a:t>PS </a:t>
            </a:r>
            <a:r>
              <a:rPr lang="en-US" b="true" sz="8491">
                <a:solidFill>
                  <a:srgbClr val="FFFFFF"/>
                </a:solidFill>
                <a:latin typeface="Barlow SemiCondensed Heavy"/>
                <a:ea typeface="Barlow SemiCondensed Heavy"/>
                <a:cs typeface="Barlow SemiCondensed Heavy"/>
                <a:sym typeface="Barlow SemiCondensed Heavy"/>
              </a:rPr>
              <a:t>À VOTRE UNITÉ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3487135" y="6009830"/>
            <a:ext cx="3527230" cy="555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415"/>
              </a:lnSpc>
            </a:pPr>
            <a:r>
              <a:rPr lang="en-US" b="true" sz="4014">
                <a:solidFill>
                  <a:srgbClr val="FFFFFF"/>
                </a:solidFill>
                <a:latin typeface="Barlow Medium Bold"/>
                <a:ea typeface="Barlow Medium Bold"/>
                <a:cs typeface="Barlow Medium Bold"/>
                <a:sym typeface="Barlow Medium Bold"/>
              </a:rPr>
              <a:t>NUTRITION 101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1397248" y="4243501"/>
            <a:ext cx="4175270" cy="691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58"/>
              </a:lnSpc>
            </a:pPr>
            <a:r>
              <a:rPr lang="en-US" sz="2962" b="true">
                <a:solidFill>
                  <a:srgbClr val="FFFFFF"/>
                </a:solidFill>
                <a:latin typeface="Barlow Medium Bold"/>
                <a:ea typeface="Barlow Medium Bold"/>
                <a:cs typeface="Barlow Medium Bold"/>
                <a:sym typeface="Barlow Medium Bold"/>
              </a:rPr>
              <a:t>SLEEP FUNDAMENTALS</a:t>
            </a:r>
          </a:p>
          <a:p>
            <a:pPr algn="l">
              <a:lnSpc>
                <a:spcPts val="2254"/>
              </a:lnSpc>
            </a:pPr>
            <a:r>
              <a:rPr lang="en-US" sz="2049" b="true">
                <a:solidFill>
                  <a:srgbClr val="FFFFFF"/>
                </a:solidFill>
                <a:latin typeface="Barlow Medium Bold"/>
                <a:ea typeface="Barlow Medium Bold"/>
                <a:cs typeface="Barlow Medium Bold"/>
                <a:sym typeface="Barlow Medium Bold"/>
              </a:rPr>
              <a:t>LES FONDAMENTAUX DU SOMMEIL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0982534" y="6059390"/>
            <a:ext cx="4852978" cy="6728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655"/>
              </a:lnSpc>
            </a:pPr>
            <a:r>
              <a:rPr lang="en-US" b="true" sz="2414">
                <a:solidFill>
                  <a:srgbClr val="FFFFFF"/>
                </a:solidFill>
                <a:latin typeface="Barlow Medium Bold"/>
                <a:ea typeface="Barlow Medium Bold"/>
                <a:cs typeface="Barlow Medium Bold"/>
                <a:sym typeface="Barlow Medium Bold"/>
              </a:rPr>
              <a:t>EFFECTIVE COMMUNICATION</a:t>
            </a:r>
          </a:p>
          <a:p>
            <a:pPr algn="r">
              <a:lnSpc>
                <a:spcPts val="2655"/>
              </a:lnSpc>
            </a:pPr>
            <a:r>
              <a:rPr lang="en-US" b="true" sz="2414">
                <a:solidFill>
                  <a:srgbClr val="FFFFFF"/>
                </a:solidFill>
                <a:latin typeface="Barlow Medium Bold"/>
                <a:ea typeface="Barlow Medium Bold"/>
                <a:cs typeface="Barlow Medium Bold"/>
                <a:sym typeface="Barlow Medium Bold"/>
              </a:rPr>
              <a:t>COMMUNICATION EFFICACE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5972809" y="8024112"/>
            <a:ext cx="6342382" cy="5592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4"/>
              </a:lnSpc>
            </a:pPr>
            <a:r>
              <a:rPr lang="en-US" b="true" sz="4058">
                <a:solidFill>
                  <a:srgbClr val="FFFFFF"/>
                </a:solidFill>
                <a:latin typeface="Barlow Medium Bold"/>
                <a:ea typeface="Barlow Medium Bold"/>
                <a:cs typeface="Barlow Medium Bold"/>
                <a:sym typeface="Barlow Medium Bold"/>
              </a:rPr>
              <a:t>AND MORE! // ET PLUS !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898630" y="0"/>
            <a:ext cx="6389370" cy="10282895"/>
            <a:chOff x="0" y="0"/>
            <a:chExt cx="8519160" cy="1371052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519160" cy="13710538"/>
            </a:xfrm>
            <a:custGeom>
              <a:avLst/>
              <a:gdLst/>
              <a:ahLst/>
              <a:cxnLst/>
              <a:rect r="r" b="b" t="t" l="l"/>
              <a:pathLst>
                <a:path h="13710538" w="8519160">
                  <a:moveTo>
                    <a:pt x="0" y="0"/>
                  </a:moveTo>
                  <a:lnTo>
                    <a:pt x="8519160" y="0"/>
                  </a:lnTo>
                  <a:lnTo>
                    <a:pt x="8519160" y="13710538"/>
                  </a:lnTo>
                  <a:lnTo>
                    <a:pt x="0" y="137105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474" t="0" r="-83712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-805380">
            <a:off x="15321772" y="-407622"/>
            <a:ext cx="3170520" cy="2900277"/>
            <a:chOff x="0" y="0"/>
            <a:chExt cx="4227360" cy="386703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227322" cy="3867023"/>
            </a:xfrm>
            <a:custGeom>
              <a:avLst/>
              <a:gdLst/>
              <a:ahLst/>
              <a:cxnLst/>
              <a:rect r="r" b="b" t="t" l="l"/>
              <a:pathLst>
                <a:path h="3867023" w="4227322">
                  <a:moveTo>
                    <a:pt x="0" y="0"/>
                  </a:moveTo>
                  <a:lnTo>
                    <a:pt x="1778" y="3867023"/>
                  </a:lnTo>
                  <a:lnTo>
                    <a:pt x="3545586" y="3865372"/>
                  </a:lnTo>
                  <a:lnTo>
                    <a:pt x="4227322" y="1008888"/>
                  </a:lnTo>
                  <a:close/>
                </a:path>
              </a:pathLst>
            </a:custGeom>
            <a:blipFill>
              <a:blip r:embed="rId3"/>
              <a:stretch>
                <a:fillRect l="0" t="-556" r="-21113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306457" y="8752332"/>
            <a:ext cx="1181005" cy="1181005"/>
            <a:chOff x="0" y="0"/>
            <a:chExt cx="1180998" cy="118099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63500" y="63500"/>
              <a:ext cx="1054098" cy="1053971"/>
            </a:xfrm>
            <a:custGeom>
              <a:avLst/>
              <a:gdLst/>
              <a:ahLst/>
              <a:cxnLst/>
              <a:rect r="r" b="b" t="t" l="l"/>
              <a:pathLst>
                <a:path h="1053971" w="1054098">
                  <a:moveTo>
                    <a:pt x="903476" y="150622"/>
                  </a:moveTo>
                  <a:cubicBezTo>
                    <a:pt x="945767" y="150622"/>
                    <a:pt x="978787" y="183515"/>
                    <a:pt x="978787" y="225932"/>
                  </a:cubicBezTo>
                  <a:lnTo>
                    <a:pt x="978787" y="301243"/>
                  </a:lnTo>
                  <a:lnTo>
                    <a:pt x="75311" y="301243"/>
                  </a:lnTo>
                  <a:lnTo>
                    <a:pt x="75311" y="225805"/>
                  </a:lnTo>
                  <a:cubicBezTo>
                    <a:pt x="75311" y="183515"/>
                    <a:pt x="108204" y="150495"/>
                    <a:pt x="150622" y="150495"/>
                  </a:cubicBezTo>
                  <a:lnTo>
                    <a:pt x="225932" y="150495"/>
                  </a:lnTo>
                  <a:lnTo>
                    <a:pt x="225932" y="188087"/>
                  </a:lnTo>
                  <a:cubicBezTo>
                    <a:pt x="225932" y="208914"/>
                    <a:pt x="242823" y="225678"/>
                    <a:pt x="263524" y="225678"/>
                  </a:cubicBezTo>
                  <a:cubicBezTo>
                    <a:pt x="284225" y="225678"/>
                    <a:pt x="301116" y="208787"/>
                    <a:pt x="301116" y="188087"/>
                  </a:cubicBezTo>
                  <a:lnTo>
                    <a:pt x="301116" y="150622"/>
                  </a:lnTo>
                  <a:lnTo>
                    <a:pt x="489330" y="150622"/>
                  </a:lnTo>
                  <a:lnTo>
                    <a:pt x="489330" y="188214"/>
                  </a:lnTo>
                  <a:cubicBezTo>
                    <a:pt x="489330" y="209041"/>
                    <a:pt x="506221" y="225805"/>
                    <a:pt x="526922" y="225805"/>
                  </a:cubicBezTo>
                  <a:cubicBezTo>
                    <a:pt x="547623" y="225805"/>
                    <a:pt x="564514" y="208914"/>
                    <a:pt x="564514" y="188214"/>
                  </a:cubicBezTo>
                  <a:lnTo>
                    <a:pt x="564514" y="150622"/>
                  </a:lnTo>
                  <a:lnTo>
                    <a:pt x="752854" y="150622"/>
                  </a:lnTo>
                  <a:lnTo>
                    <a:pt x="752854" y="188214"/>
                  </a:lnTo>
                  <a:cubicBezTo>
                    <a:pt x="752854" y="209041"/>
                    <a:pt x="769745" y="225805"/>
                    <a:pt x="790446" y="225805"/>
                  </a:cubicBezTo>
                  <a:cubicBezTo>
                    <a:pt x="811147" y="225805"/>
                    <a:pt x="828038" y="208914"/>
                    <a:pt x="828038" y="188214"/>
                  </a:cubicBezTo>
                  <a:lnTo>
                    <a:pt x="828038" y="150622"/>
                  </a:lnTo>
                  <a:close/>
                  <a:moveTo>
                    <a:pt x="903349" y="376427"/>
                  </a:moveTo>
                  <a:lnTo>
                    <a:pt x="903349" y="903476"/>
                  </a:lnTo>
                  <a:cubicBezTo>
                    <a:pt x="903349" y="945767"/>
                    <a:pt x="870456" y="978787"/>
                    <a:pt x="828038" y="978787"/>
                  </a:cubicBezTo>
                  <a:lnTo>
                    <a:pt x="150622" y="978787"/>
                  </a:lnTo>
                  <a:cubicBezTo>
                    <a:pt x="108331" y="978787"/>
                    <a:pt x="75311" y="945894"/>
                    <a:pt x="75311" y="903476"/>
                  </a:cubicBezTo>
                  <a:lnTo>
                    <a:pt x="75311" y="376427"/>
                  </a:lnTo>
                  <a:close/>
                  <a:moveTo>
                    <a:pt x="263524" y="0"/>
                  </a:moveTo>
                  <a:cubicBezTo>
                    <a:pt x="242696" y="0"/>
                    <a:pt x="225932" y="16891"/>
                    <a:pt x="225932" y="37592"/>
                  </a:cubicBezTo>
                  <a:lnTo>
                    <a:pt x="225932" y="75184"/>
                  </a:lnTo>
                  <a:lnTo>
                    <a:pt x="150622" y="75184"/>
                  </a:lnTo>
                  <a:cubicBezTo>
                    <a:pt x="67818" y="75311"/>
                    <a:pt x="0" y="143129"/>
                    <a:pt x="0" y="225805"/>
                  </a:cubicBezTo>
                  <a:lnTo>
                    <a:pt x="0" y="903476"/>
                  </a:lnTo>
                  <a:cubicBezTo>
                    <a:pt x="0" y="986153"/>
                    <a:pt x="67818" y="1053971"/>
                    <a:pt x="150622" y="1053971"/>
                  </a:cubicBezTo>
                  <a:lnTo>
                    <a:pt x="903476" y="1053971"/>
                  </a:lnTo>
                  <a:cubicBezTo>
                    <a:pt x="986153" y="1053971"/>
                    <a:pt x="1054098" y="986153"/>
                    <a:pt x="1054098" y="903349"/>
                  </a:cubicBezTo>
                  <a:lnTo>
                    <a:pt x="1054098" y="225805"/>
                  </a:lnTo>
                  <a:cubicBezTo>
                    <a:pt x="1054098" y="143129"/>
                    <a:pt x="986280" y="75184"/>
                    <a:pt x="903476" y="75184"/>
                  </a:cubicBezTo>
                  <a:lnTo>
                    <a:pt x="828165" y="75184"/>
                  </a:lnTo>
                  <a:lnTo>
                    <a:pt x="828165" y="37592"/>
                  </a:lnTo>
                  <a:cubicBezTo>
                    <a:pt x="828165" y="16891"/>
                    <a:pt x="811274" y="0"/>
                    <a:pt x="790446" y="0"/>
                  </a:cubicBezTo>
                  <a:cubicBezTo>
                    <a:pt x="769618" y="0"/>
                    <a:pt x="752854" y="16891"/>
                    <a:pt x="752854" y="37592"/>
                  </a:cubicBezTo>
                  <a:lnTo>
                    <a:pt x="752854" y="75184"/>
                  </a:lnTo>
                  <a:lnTo>
                    <a:pt x="564641" y="75184"/>
                  </a:lnTo>
                  <a:lnTo>
                    <a:pt x="564641" y="37592"/>
                  </a:lnTo>
                  <a:cubicBezTo>
                    <a:pt x="564641" y="16891"/>
                    <a:pt x="547750" y="0"/>
                    <a:pt x="527049" y="0"/>
                  </a:cubicBezTo>
                  <a:cubicBezTo>
                    <a:pt x="506348" y="0"/>
                    <a:pt x="489457" y="16891"/>
                    <a:pt x="489457" y="37592"/>
                  </a:cubicBezTo>
                  <a:lnTo>
                    <a:pt x="489457" y="75184"/>
                  </a:lnTo>
                  <a:lnTo>
                    <a:pt x="301116" y="75184"/>
                  </a:lnTo>
                  <a:lnTo>
                    <a:pt x="301116" y="37592"/>
                  </a:lnTo>
                  <a:cubicBezTo>
                    <a:pt x="301116" y="16891"/>
                    <a:pt x="284225" y="0"/>
                    <a:pt x="263524" y="0"/>
                  </a:cubicBezTo>
                  <a:close/>
                </a:path>
              </a:pathLst>
            </a:custGeom>
            <a:solidFill>
              <a:srgbClr val="EEBA2B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251967" y="553084"/>
              <a:ext cx="112649" cy="112649"/>
            </a:xfrm>
            <a:custGeom>
              <a:avLst/>
              <a:gdLst/>
              <a:ahLst/>
              <a:cxnLst/>
              <a:rect r="r" b="b" t="t" l="l"/>
              <a:pathLst>
                <a:path h="112649" w="112649">
                  <a:moveTo>
                    <a:pt x="18796" y="0"/>
                  </a:moveTo>
                  <a:lnTo>
                    <a:pt x="93853" y="0"/>
                  </a:lnTo>
                  <a:cubicBezTo>
                    <a:pt x="104267" y="0"/>
                    <a:pt x="112649" y="8255"/>
                    <a:pt x="112649" y="18796"/>
                  </a:cubicBezTo>
                  <a:lnTo>
                    <a:pt x="112649" y="93853"/>
                  </a:lnTo>
                  <a:cubicBezTo>
                    <a:pt x="112649" y="104267"/>
                    <a:pt x="104267" y="112649"/>
                    <a:pt x="93853" y="112649"/>
                  </a:cubicBezTo>
                  <a:lnTo>
                    <a:pt x="18796" y="112649"/>
                  </a:lnTo>
                  <a:cubicBezTo>
                    <a:pt x="8255" y="112649"/>
                    <a:pt x="0" y="104267"/>
                    <a:pt x="0" y="93853"/>
                  </a:cubicBezTo>
                  <a:lnTo>
                    <a:pt x="0" y="18796"/>
                  </a:lnTo>
                  <a:cubicBezTo>
                    <a:pt x="0" y="8255"/>
                    <a:pt x="8255" y="0"/>
                    <a:pt x="18796" y="0"/>
                  </a:cubicBezTo>
                  <a:close/>
                </a:path>
              </a:pathLst>
            </a:custGeom>
            <a:solidFill>
              <a:srgbClr val="EEBA2B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439927" y="553084"/>
              <a:ext cx="112649" cy="112649"/>
            </a:xfrm>
            <a:custGeom>
              <a:avLst/>
              <a:gdLst/>
              <a:ahLst/>
              <a:cxnLst/>
              <a:rect r="r" b="b" t="t" l="l"/>
              <a:pathLst>
                <a:path h="112649" w="112649">
                  <a:moveTo>
                    <a:pt x="18796" y="0"/>
                  </a:moveTo>
                  <a:lnTo>
                    <a:pt x="93853" y="0"/>
                  </a:lnTo>
                  <a:cubicBezTo>
                    <a:pt x="104394" y="0"/>
                    <a:pt x="112649" y="8255"/>
                    <a:pt x="112649" y="18796"/>
                  </a:cubicBezTo>
                  <a:lnTo>
                    <a:pt x="112649" y="93853"/>
                  </a:lnTo>
                  <a:cubicBezTo>
                    <a:pt x="112649" y="104267"/>
                    <a:pt x="104394" y="112649"/>
                    <a:pt x="93853" y="112649"/>
                  </a:cubicBezTo>
                  <a:lnTo>
                    <a:pt x="18796" y="112649"/>
                  </a:lnTo>
                  <a:cubicBezTo>
                    <a:pt x="8382" y="112649"/>
                    <a:pt x="0" y="104267"/>
                    <a:pt x="0" y="93853"/>
                  </a:cubicBezTo>
                  <a:lnTo>
                    <a:pt x="0" y="18796"/>
                  </a:lnTo>
                  <a:cubicBezTo>
                    <a:pt x="0" y="8255"/>
                    <a:pt x="8382" y="0"/>
                    <a:pt x="18796" y="0"/>
                  </a:cubicBezTo>
                  <a:close/>
                </a:path>
              </a:pathLst>
            </a:custGeom>
            <a:solidFill>
              <a:srgbClr val="EEBA2B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628395" y="553084"/>
              <a:ext cx="112649" cy="112649"/>
            </a:xfrm>
            <a:custGeom>
              <a:avLst/>
              <a:gdLst/>
              <a:ahLst/>
              <a:cxnLst/>
              <a:rect r="r" b="b" t="t" l="l"/>
              <a:pathLst>
                <a:path h="112649" w="112649">
                  <a:moveTo>
                    <a:pt x="18796" y="0"/>
                  </a:moveTo>
                  <a:lnTo>
                    <a:pt x="93853" y="0"/>
                  </a:lnTo>
                  <a:cubicBezTo>
                    <a:pt x="104267" y="0"/>
                    <a:pt x="112649" y="8255"/>
                    <a:pt x="112649" y="18796"/>
                  </a:cubicBezTo>
                  <a:lnTo>
                    <a:pt x="112649" y="93853"/>
                  </a:lnTo>
                  <a:cubicBezTo>
                    <a:pt x="112649" y="104267"/>
                    <a:pt x="104267" y="112649"/>
                    <a:pt x="93853" y="112649"/>
                  </a:cubicBezTo>
                  <a:lnTo>
                    <a:pt x="18796" y="112649"/>
                  </a:lnTo>
                  <a:cubicBezTo>
                    <a:pt x="8255" y="112649"/>
                    <a:pt x="0" y="104267"/>
                    <a:pt x="0" y="93853"/>
                  </a:cubicBezTo>
                  <a:lnTo>
                    <a:pt x="0" y="18796"/>
                  </a:lnTo>
                  <a:cubicBezTo>
                    <a:pt x="0" y="8255"/>
                    <a:pt x="8255" y="0"/>
                    <a:pt x="18796" y="0"/>
                  </a:cubicBezTo>
                  <a:close/>
                </a:path>
              </a:pathLst>
            </a:custGeom>
            <a:solidFill>
              <a:srgbClr val="EEBA2B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816354" y="553084"/>
              <a:ext cx="112649" cy="112649"/>
            </a:xfrm>
            <a:custGeom>
              <a:avLst/>
              <a:gdLst/>
              <a:ahLst/>
              <a:cxnLst/>
              <a:rect r="r" b="b" t="t" l="l"/>
              <a:pathLst>
                <a:path h="112649" w="112649">
                  <a:moveTo>
                    <a:pt x="18796" y="0"/>
                  </a:moveTo>
                  <a:lnTo>
                    <a:pt x="93853" y="0"/>
                  </a:lnTo>
                  <a:cubicBezTo>
                    <a:pt x="104394" y="0"/>
                    <a:pt x="112649" y="8255"/>
                    <a:pt x="112649" y="18796"/>
                  </a:cubicBezTo>
                  <a:lnTo>
                    <a:pt x="112649" y="93853"/>
                  </a:lnTo>
                  <a:cubicBezTo>
                    <a:pt x="112649" y="104267"/>
                    <a:pt x="104394" y="112649"/>
                    <a:pt x="93853" y="112649"/>
                  </a:cubicBezTo>
                  <a:lnTo>
                    <a:pt x="18796" y="112649"/>
                  </a:lnTo>
                  <a:cubicBezTo>
                    <a:pt x="8382" y="112649"/>
                    <a:pt x="0" y="104267"/>
                    <a:pt x="0" y="93853"/>
                  </a:cubicBezTo>
                  <a:lnTo>
                    <a:pt x="0" y="18796"/>
                  </a:lnTo>
                  <a:cubicBezTo>
                    <a:pt x="0" y="8255"/>
                    <a:pt x="8382" y="0"/>
                    <a:pt x="18796" y="0"/>
                  </a:cubicBezTo>
                  <a:close/>
                </a:path>
              </a:pathLst>
            </a:custGeom>
            <a:solidFill>
              <a:srgbClr val="EEBA2B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251967" y="778762"/>
              <a:ext cx="112649" cy="112649"/>
            </a:xfrm>
            <a:custGeom>
              <a:avLst/>
              <a:gdLst/>
              <a:ahLst/>
              <a:cxnLst/>
              <a:rect r="r" b="b" t="t" l="l"/>
              <a:pathLst>
                <a:path h="112649" w="112649">
                  <a:moveTo>
                    <a:pt x="18796" y="0"/>
                  </a:moveTo>
                  <a:lnTo>
                    <a:pt x="93853" y="0"/>
                  </a:lnTo>
                  <a:cubicBezTo>
                    <a:pt x="104267" y="0"/>
                    <a:pt x="112649" y="8382"/>
                    <a:pt x="112649" y="18796"/>
                  </a:cubicBezTo>
                  <a:lnTo>
                    <a:pt x="112649" y="93853"/>
                  </a:lnTo>
                  <a:cubicBezTo>
                    <a:pt x="112649" y="104394"/>
                    <a:pt x="104267" y="112649"/>
                    <a:pt x="93853" y="112649"/>
                  </a:cubicBezTo>
                  <a:lnTo>
                    <a:pt x="18796" y="112649"/>
                  </a:lnTo>
                  <a:cubicBezTo>
                    <a:pt x="8255" y="112649"/>
                    <a:pt x="0" y="104394"/>
                    <a:pt x="0" y="93853"/>
                  </a:cubicBezTo>
                  <a:lnTo>
                    <a:pt x="0" y="18796"/>
                  </a:lnTo>
                  <a:cubicBezTo>
                    <a:pt x="0" y="8382"/>
                    <a:pt x="8255" y="0"/>
                    <a:pt x="18796" y="0"/>
                  </a:cubicBezTo>
                  <a:close/>
                </a:path>
              </a:pathLst>
            </a:custGeom>
            <a:solidFill>
              <a:srgbClr val="EEBA2B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439927" y="778762"/>
              <a:ext cx="112649" cy="112649"/>
            </a:xfrm>
            <a:custGeom>
              <a:avLst/>
              <a:gdLst/>
              <a:ahLst/>
              <a:cxnLst/>
              <a:rect r="r" b="b" t="t" l="l"/>
              <a:pathLst>
                <a:path h="112649" w="112649">
                  <a:moveTo>
                    <a:pt x="18796" y="0"/>
                  </a:moveTo>
                  <a:lnTo>
                    <a:pt x="93853" y="0"/>
                  </a:lnTo>
                  <a:cubicBezTo>
                    <a:pt x="104394" y="0"/>
                    <a:pt x="112649" y="8382"/>
                    <a:pt x="112649" y="18796"/>
                  </a:cubicBezTo>
                  <a:lnTo>
                    <a:pt x="112649" y="93853"/>
                  </a:lnTo>
                  <a:cubicBezTo>
                    <a:pt x="112649" y="104394"/>
                    <a:pt x="104394" y="112649"/>
                    <a:pt x="93853" y="112649"/>
                  </a:cubicBezTo>
                  <a:lnTo>
                    <a:pt x="18796" y="112649"/>
                  </a:lnTo>
                  <a:cubicBezTo>
                    <a:pt x="8382" y="112649"/>
                    <a:pt x="0" y="104394"/>
                    <a:pt x="0" y="93853"/>
                  </a:cubicBezTo>
                  <a:lnTo>
                    <a:pt x="0" y="18796"/>
                  </a:lnTo>
                  <a:cubicBezTo>
                    <a:pt x="0" y="8382"/>
                    <a:pt x="8382" y="0"/>
                    <a:pt x="18796" y="0"/>
                  </a:cubicBezTo>
                  <a:close/>
                </a:path>
              </a:pathLst>
            </a:custGeom>
            <a:solidFill>
              <a:srgbClr val="EEBA2B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628395" y="778762"/>
              <a:ext cx="112649" cy="112649"/>
            </a:xfrm>
            <a:custGeom>
              <a:avLst/>
              <a:gdLst/>
              <a:ahLst/>
              <a:cxnLst/>
              <a:rect r="r" b="b" t="t" l="l"/>
              <a:pathLst>
                <a:path h="112649" w="112649">
                  <a:moveTo>
                    <a:pt x="18796" y="0"/>
                  </a:moveTo>
                  <a:lnTo>
                    <a:pt x="93853" y="0"/>
                  </a:lnTo>
                  <a:cubicBezTo>
                    <a:pt x="104267" y="0"/>
                    <a:pt x="112649" y="8382"/>
                    <a:pt x="112649" y="18796"/>
                  </a:cubicBezTo>
                  <a:lnTo>
                    <a:pt x="112649" y="93853"/>
                  </a:lnTo>
                  <a:cubicBezTo>
                    <a:pt x="112649" y="104394"/>
                    <a:pt x="104267" y="112649"/>
                    <a:pt x="93853" y="112649"/>
                  </a:cubicBezTo>
                  <a:lnTo>
                    <a:pt x="18796" y="112649"/>
                  </a:lnTo>
                  <a:cubicBezTo>
                    <a:pt x="8255" y="112649"/>
                    <a:pt x="0" y="104394"/>
                    <a:pt x="0" y="93853"/>
                  </a:cubicBezTo>
                  <a:lnTo>
                    <a:pt x="0" y="18796"/>
                  </a:lnTo>
                  <a:cubicBezTo>
                    <a:pt x="0" y="8382"/>
                    <a:pt x="8255" y="0"/>
                    <a:pt x="18796" y="0"/>
                  </a:cubicBezTo>
                  <a:close/>
                </a:path>
              </a:pathLst>
            </a:custGeom>
            <a:solidFill>
              <a:srgbClr val="EEBA2B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816354" y="778762"/>
              <a:ext cx="112649" cy="112649"/>
            </a:xfrm>
            <a:custGeom>
              <a:avLst/>
              <a:gdLst/>
              <a:ahLst/>
              <a:cxnLst/>
              <a:rect r="r" b="b" t="t" l="l"/>
              <a:pathLst>
                <a:path h="112649" w="112649">
                  <a:moveTo>
                    <a:pt x="18796" y="0"/>
                  </a:moveTo>
                  <a:lnTo>
                    <a:pt x="93853" y="0"/>
                  </a:lnTo>
                  <a:cubicBezTo>
                    <a:pt x="104394" y="0"/>
                    <a:pt x="112649" y="8382"/>
                    <a:pt x="112649" y="18796"/>
                  </a:cubicBezTo>
                  <a:lnTo>
                    <a:pt x="112649" y="93853"/>
                  </a:lnTo>
                  <a:cubicBezTo>
                    <a:pt x="112649" y="104394"/>
                    <a:pt x="104394" y="112649"/>
                    <a:pt x="93853" y="112649"/>
                  </a:cubicBezTo>
                  <a:lnTo>
                    <a:pt x="18796" y="112649"/>
                  </a:lnTo>
                  <a:cubicBezTo>
                    <a:pt x="8382" y="112649"/>
                    <a:pt x="0" y="104394"/>
                    <a:pt x="0" y="93853"/>
                  </a:cubicBezTo>
                  <a:lnTo>
                    <a:pt x="0" y="18796"/>
                  </a:lnTo>
                  <a:cubicBezTo>
                    <a:pt x="0" y="8382"/>
                    <a:pt x="8382" y="0"/>
                    <a:pt x="18796" y="0"/>
                  </a:cubicBezTo>
                  <a:close/>
                </a:path>
              </a:pathLst>
            </a:custGeom>
            <a:solidFill>
              <a:srgbClr val="EEBA2B"/>
            </a:solidFill>
          </p:spPr>
        </p:sp>
      </p:grpSp>
      <p:grpSp>
        <p:nvGrpSpPr>
          <p:cNvPr name="Group 16" id="16"/>
          <p:cNvGrpSpPr/>
          <p:nvPr/>
        </p:nvGrpSpPr>
        <p:grpSpPr>
          <a:xfrm rot="2977680">
            <a:off x="9086717" y="8232981"/>
            <a:ext cx="4516726" cy="1702679"/>
            <a:chOff x="0" y="0"/>
            <a:chExt cx="6022302" cy="2270239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022340" cy="2270252"/>
            </a:xfrm>
            <a:custGeom>
              <a:avLst/>
              <a:gdLst/>
              <a:ahLst/>
              <a:cxnLst/>
              <a:rect r="r" b="b" t="t" l="l"/>
              <a:pathLst>
                <a:path h="2270252" w="6022340">
                  <a:moveTo>
                    <a:pt x="25654" y="0"/>
                  </a:moveTo>
                  <a:lnTo>
                    <a:pt x="0" y="2222373"/>
                  </a:lnTo>
                  <a:lnTo>
                    <a:pt x="4150868" y="2270252"/>
                  </a:lnTo>
                  <a:lnTo>
                    <a:pt x="6022340" y="69215"/>
                  </a:lnTo>
                  <a:lnTo>
                    <a:pt x="25654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29898" b="-1852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0" y="0"/>
            <a:ext cx="9995649" cy="1265644"/>
            <a:chOff x="0" y="0"/>
            <a:chExt cx="9995649" cy="1265644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9610724" cy="1265683"/>
            </a:xfrm>
            <a:custGeom>
              <a:avLst/>
              <a:gdLst/>
              <a:ahLst/>
              <a:cxnLst/>
              <a:rect r="r" b="b" t="t" l="l"/>
              <a:pathLst>
                <a:path h="1265683" w="9610724">
                  <a:moveTo>
                    <a:pt x="0" y="0"/>
                  </a:moveTo>
                  <a:lnTo>
                    <a:pt x="0" y="1265683"/>
                  </a:lnTo>
                  <a:lnTo>
                    <a:pt x="9228073" y="1265683"/>
                  </a:lnTo>
                  <a:lnTo>
                    <a:pt x="961072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0" y="0"/>
            <a:ext cx="2209800" cy="1123950"/>
            <a:chOff x="0" y="0"/>
            <a:chExt cx="2946400" cy="14986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946400" cy="1498600"/>
            </a:xfrm>
            <a:custGeom>
              <a:avLst/>
              <a:gdLst/>
              <a:ahLst/>
              <a:cxnLst/>
              <a:rect r="r" b="b" t="t" l="l"/>
              <a:pathLst>
                <a:path h="1498600" w="2946400">
                  <a:moveTo>
                    <a:pt x="0" y="0"/>
                  </a:moveTo>
                  <a:lnTo>
                    <a:pt x="2946400" y="0"/>
                  </a:lnTo>
                  <a:lnTo>
                    <a:pt x="2946400" y="1498600"/>
                  </a:lnTo>
                  <a:lnTo>
                    <a:pt x="0" y="1498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3544" r="0" b="-24591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369961" y="8815835"/>
            <a:ext cx="1054103" cy="1054103"/>
            <a:chOff x="0" y="0"/>
            <a:chExt cx="1054100" cy="10541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054098" cy="1054098"/>
            </a:xfrm>
            <a:custGeom>
              <a:avLst/>
              <a:gdLst/>
              <a:ahLst/>
              <a:cxnLst/>
              <a:rect r="r" b="b" t="t" l="l"/>
              <a:pathLst>
                <a:path h="1054098" w="1054098">
                  <a:moveTo>
                    <a:pt x="0" y="1054098"/>
                  </a:moveTo>
                  <a:lnTo>
                    <a:pt x="1054098" y="1054098"/>
                  </a:lnTo>
                  <a:lnTo>
                    <a:pt x="1054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-63503" y="-63503"/>
            <a:ext cx="11119904" cy="1392641"/>
            <a:chOff x="0" y="0"/>
            <a:chExt cx="11119904" cy="1392644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9513949" y="63500"/>
              <a:ext cx="1153668" cy="1263779"/>
            </a:xfrm>
            <a:custGeom>
              <a:avLst/>
              <a:gdLst/>
              <a:ahLst/>
              <a:cxnLst/>
              <a:rect r="r" b="b" t="t" l="l"/>
              <a:pathLst>
                <a:path h="1263779" w="1153668">
                  <a:moveTo>
                    <a:pt x="382143" y="0"/>
                  </a:moveTo>
                  <a:lnTo>
                    <a:pt x="0" y="1263779"/>
                  </a:lnTo>
                  <a:lnTo>
                    <a:pt x="771525" y="1263779"/>
                  </a:lnTo>
                  <a:lnTo>
                    <a:pt x="1153668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63500" y="63500"/>
              <a:ext cx="9999597" cy="1265684"/>
            </a:xfrm>
            <a:custGeom>
              <a:avLst/>
              <a:gdLst/>
              <a:ahLst/>
              <a:cxnLst/>
              <a:rect r="r" b="b" t="t" l="l"/>
              <a:pathLst>
                <a:path h="1265684" w="9999597">
                  <a:moveTo>
                    <a:pt x="0" y="0"/>
                  </a:moveTo>
                  <a:lnTo>
                    <a:pt x="0" y="1265684"/>
                  </a:lnTo>
                  <a:lnTo>
                    <a:pt x="9999597" y="1265684"/>
                  </a:lnTo>
                  <a:lnTo>
                    <a:pt x="9999597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9513315" y="63500"/>
              <a:ext cx="1543050" cy="1265684"/>
            </a:xfrm>
            <a:custGeom>
              <a:avLst/>
              <a:gdLst/>
              <a:ahLst/>
              <a:cxnLst/>
              <a:rect r="r" b="b" t="t" l="l"/>
              <a:pathLst>
                <a:path h="1265684" w="1543050">
                  <a:moveTo>
                    <a:pt x="0" y="0"/>
                  </a:moveTo>
                  <a:lnTo>
                    <a:pt x="0" y="1265684"/>
                  </a:lnTo>
                  <a:lnTo>
                    <a:pt x="1543050" y="1265684"/>
                  </a:lnTo>
                  <a:lnTo>
                    <a:pt x="154305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name="Freeform 28" id="28"/>
          <p:cNvSpPr/>
          <p:nvPr/>
        </p:nvSpPr>
        <p:spPr>
          <a:xfrm flipH="false" flipV="false" rot="0">
            <a:off x="519551" y="4935798"/>
            <a:ext cx="13310930" cy="3417722"/>
          </a:xfrm>
          <a:custGeom>
            <a:avLst/>
            <a:gdLst/>
            <a:ahLst/>
            <a:cxnLst/>
            <a:rect r="r" b="b" t="t" l="l"/>
            <a:pathLst>
              <a:path h="3417722" w="13310930">
                <a:moveTo>
                  <a:pt x="0" y="0"/>
                </a:moveTo>
                <a:lnTo>
                  <a:pt x="13310930" y="0"/>
                </a:lnTo>
                <a:lnTo>
                  <a:pt x="13310930" y="3417722"/>
                </a:lnTo>
                <a:lnTo>
                  <a:pt x="0" y="34177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2234594" y="340624"/>
            <a:ext cx="6892214" cy="6373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8"/>
              </a:lnSpc>
            </a:pPr>
            <a:r>
              <a:rPr lang="en-US" b="true" sz="3705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WWW.PSPKINGSTON.COM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793242" y="2066896"/>
            <a:ext cx="10345941" cy="26400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47"/>
              </a:lnSpc>
            </a:pPr>
            <a:r>
              <a:rPr lang="en-US" b="true" sz="7294">
                <a:solidFill>
                  <a:srgbClr val="000000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SLOW DOWN,</a:t>
            </a:r>
          </a:p>
          <a:p>
            <a:pPr algn="ctr">
              <a:lnSpc>
                <a:spcPts val="6747"/>
              </a:lnSpc>
            </a:pPr>
            <a:r>
              <a:rPr lang="en-US" b="true" sz="7294">
                <a:solidFill>
                  <a:srgbClr val="000000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TUNE IN,</a:t>
            </a:r>
          </a:p>
          <a:p>
            <a:pPr algn="ctr">
              <a:lnSpc>
                <a:spcPts val="6747"/>
              </a:lnSpc>
            </a:pPr>
            <a:r>
              <a:rPr lang="en-US" b="true" sz="7294">
                <a:solidFill>
                  <a:srgbClr val="000000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AND ENJOY EATING!</a:t>
            </a:r>
          </a:p>
        </p:txBody>
      </p:sp>
      <p:sp>
        <p:nvSpPr>
          <p:cNvPr name="TextBox 31" id="31"/>
          <p:cNvSpPr txBox="true"/>
          <p:nvPr/>
        </p:nvSpPr>
        <p:spPr>
          <a:xfrm rot="-81180">
            <a:off x="719460" y="5292399"/>
            <a:ext cx="10499207" cy="1435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477"/>
              </a:lnSpc>
            </a:pPr>
            <a:r>
              <a:rPr lang="en-US" b="true" sz="5521">
                <a:solidFill>
                  <a:srgbClr val="F6F6F6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PREPARE A SIMPLE RECIPE WITH HEALTH PROMOTION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637014" y="8844077"/>
            <a:ext cx="3123800" cy="989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1"/>
              </a:lnSpc>
            </a:pPr>
            <a:r>
              <a:rPr lang="en-US" b="true" sz="2783" spc="14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OCTOBER 30</a:t>
            </a:r>
            <a:r>
              <a:rPr lang="en-US" b="true" sz="2783" spc="14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 </a:t>
            </a:r>
            <a:r>
              <a:rPr lang="en-US" b="true" sz="2783" spc="14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0900-1200HRS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27109" y="7242265"/>
            <a:ext cx="11871521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i="true" spc="159">
                <a:solidFill>
                  <a:srgbClr val="060505"/>
                </a:solidFill>
                <a:latin typeface="Nourd"/>
                <a:ea typeface="Nourd"/>
                <a:cs typeface="Nourd"/>
                <a:sym typeface="Nourd"/>
              </a:rPr>
              <a:t>SAVOUR THE MOMENT:</a:t>
            </a:r>
          </a:p>
          <a:p>
            <a:pPr algn="ctr">
              <a:lnSpc>
                <a:spcPts val="4200"/>
              </a:lnSpc>
            </a:pPr>
            <a:r>
              <a:rPr lang="en-US" sz="3000" i="true" spc="159">
                <a:solidFill>
                  <a:srgbClr val="060505"/>
                </a:solidFill>
                <a:latin typeface="Nourd"/>
                <a:ea typeface="Nourd"/>
                <a:cs typeface="Nourd"/>
                <a:sym typeface="Nourd"/>
              </a:rPr>
              <a:t>MINDFUL COOKING IN COMMUNITY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306520"/>
          </a:xfrm>
          <a:custGeom>
            <a:avLst/>
            <a:gdLst/>
            <a:ahLst/>
            <a:cxnLst/>
            <a:rect r="r" b="b" t="t" l="l"/>
            <a:pathLst>
              <a:path h="10306520" w="18288000">
                <a:moveTo>
                  <a:pt x="0" y="0"/>
                </a:moveTo>
                <a:lnTo>
                  <a:pt x="18288000" y="0"/>
                </a:lnTo>
                <a:lnTo>
                  <a:pt x="18288000" y="10306520"/>
                </a:lnTo>
                <a:lnTo>
                  <a:pt x="0" y="103065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71342"/>
          </a:xfrm>
          <a:custGeom>
            <a:avLst/>
            <a:gdLst/>
            <a:ahLst/>
            <a:cxnLst/>
            <a:rect r="r" b="b" t="t" l="l"/>
            <a:pathLst>
              <a:path h="10271342" w="18288000">
                <a:moveTo>
                  <a:pt x="0" y="0"/>
                </a:moveTo>
                <a:lnTo>
                  <a:pt x="18288000" y="0"/>
                </a:lnTo>
                <a:lnTo>
                  <a:pt x="18288000" y="10271342"/>
                </a:lnTo>
                <a:lnTo>
                  <a:pt x="0" y="102713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47298"/>
          </a:xfrm>
          <a:custGeom>
            <a:avLst/>
            <a:gdLst/>
            <a:ahLst/>
            <a:cxnLst/>
            <a:rect r="r" b="b" t="t" l="l"/>
            <a:pathLst>
              <a:path h="10247298" w="18288000">
                <a:moveTo>
                  <a:pt x="0" y="0"/>
                </a:moveTo>
                <a:lnTo>
                  <a:pt x="18288000" y="0"/>
                </a:lnTo>
                <a:lnTo>
                  <a:pt x="18288000" y="10247298"/>
                </a:lnTo>
                <a:lnTo>
                  <a:pt x="0" y="102472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183898" cy="10287000"/>
          </a:xfrm>
          <a:custGeom>
            <a:avLst/>
            <a:gdLst/>
            <a:ahLst/>
            <a:cxnLst/>
            <a:rect r="r" b="b" t="t" l="l"/>
            <a:pathLst>
              <a:path h="10287000" w="18183898">
                <a:moveTo>
                  <a:pt x="0" y="0"/>
                </a:moveTo>
                <a:lnTo>
                  <a:pt x="18183898" y="0"/>
                </a:lnTo>
                <a:lnTo>
                  <a:pt x="181838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304991"/>
          </a:xfrm>
          <a:custGeom>
            <a:avLst/>
            <a:gdLst/>
            <a:ahLst/>
            <a:cxnLst/>
            <a:rect r="r" b="b" t="t" l="l"/>
            <a:pathLst>
              <a:path h="10304991" w="18288000">
                <a:moveTo>
                  <a:pt x="0" y="0"/>
                </a:moveTo>
                <a:lnTo>
                  <a:pt x="18288000" y="0"/>
                </a:lnTo>
                <a:lnTo>
                  <a:pt x="18288000" y="10304991"/>
                </a:lnTo>
                <a:lnTo>
                  <a:pt x="0" y="103049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rcRect l="0" t="472" r="0" b="472"/>
          <a:stretch>
            <a:fillRect/>
          </a:stretch>
        </p:blipFill>
        <p:spPr>
          <a:xfrm flipH="false" flipV="false" rot="0">
            <a:off x="0" y="0"/>
            <a:ext cx="18288000" cy="10189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9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898630" y="0"/>
            <a:ext cx="6389370" cy="10282895"/>
            <a:chOff x="0" y="0"/>
            <a:chExt cx="8519160" cy="1371052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519160" cy="13710538"/>
            </a:xfrm>
            <a:custGeom>
              <a:avLst/>
              <a:gdLst/>
              <a:ahLst/>
              <a:cxnLst/>
              <a:rect r="r" b="b" t="t" l="l"/>
              <a:pathLst>
                <a:path h="13710538" w="8519160">
                  <a:moveTo>
                    <a:pt x="0" y="0"/>
                  </a:moveTo>
                  <a:lnTo>
                    <a:pt x="8519160" y="0"/>
                  </a:lnTo>
                  <a:lnTo>
                    <a:pt x="8519160" y="13710538"/>
                  </a:lnTo>
                  <a:lnTo>
                    <a:pt x="0" y="137105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1380" t="-51031" r="-42681" b="-2366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-806580">
            <a:off x="15789564" y="-353149"/>
            <a:ext cx="2709310" cy="2790053"/>
            <a:chOff x="0" y="0"/>
            <a:chExt cx="3612413" cy="372007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612388" cy="3720084"/>
            </a:xfrm>
            <a:custGeom>
              <a:avLst/>
              <a:gdLst/>
              <a:ahLst/>
              <a:cxnLst/>
              <a:rect r="r" b="b" t="t" l="l"/>
              <a:pathLst>
                <a:path h="3720084" w="3612388">
                  <a:moveTo>
                    <a:pt x="0" y="0"/>
                  </a:moveTo>
                  <a:lnTo>
                    <a:pt x="254" y="2353691"/>
                  </a:lnTo>
                  <a:lnTo>
                    <a:pt x="381" y="3720084"/>
                  </a:lnTo>
                  <a:lnTo>
                    <a:pt x="2929636" y="3719703"/>
                  </a:lnTo>
                  <a:lnTo>
                    <a:pt x="3612388" y="863473"/>
                  </a:lnTo>
                  <a:close/>
                </a:path>
              </a:pathLst>
            </a:custGeom>
            <a:blipFill>
              <a:blip r:embed="rId3"/>
              <a:stretch>
                <a:fillRect l="0" t="-4479" r="-22708" b="-2047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306457" y="8752332"/>
            <a:ext cx="1181005" cy="1181005"/>
            <a:chOff x="0" y="0"/>
            <a:chExt cx="1180998" cy="118099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63500" y="63500"/>
              <a:ext cx="1054098" cy="1053971"/>
            </a:xfrm>
            <a:custGeom>
              <a:avLst/>
              <a:gdLst/>
              <a:ahLst/>
              <a:cxnLst/>
              <a:rect r="r" b="b" t="t" l="l"/>
              <a:pathLst>
                <a:path h="1053971" w="1054098">
                  <a:moveTo>
                    <a:pt x="903476" y="150622"/>
                  </a:moveTo>
                  <a:cubicBezTo>
                    <a:pt x="945767" y="150622"/>
                    <a:pt x="978787" y="183515"/>
                    <a:pt x="978787" y="225932"/>
                  </a:cubicBezTo>
                  <a:lnTo>
                    <a:pt x="978787" y="301243"/>
                  </a:lnTo>
                  <a:lnTo>
                    <a:pt x="75311" y="301243"/>
                  </a:lnTo>
                  <a:lnTo>
                    <a:pt x="75311" y="225805"/>
                  </a:lnTo>
                  <a:cubicBezTo>
                    <a:pt x="75311" y="183515"/>
                    <a:pt x="108204" y="150495"/>
                    <a:pt x="150622" y="150495"/>
                  </a:cubicBezTo>
                  <a:lnTo>
                    <a:pt x="225932" y="150495"/>
                  </a:lnTo>
                  <a:lnTo>
                    <a:pt x="225932" y="188087"/>
                  </a:lnTo>
                  <a:cubicBezTo>
                    <a:pt x="225932" y="208914"/>
                    <a:pt x="242823" y="225678"/>
                    <a:pt x="263524" y="225678"/>
                  </a:cubicBezTo>
                  <a:cubicBezTo>
                    <a:pt x="284225" y="225678"/>
                    <a:pt x="301116" y="208787"/>
                    <a:pt x="301116" y="188087"/>
                  </a:cubicBezTo>
                  <a:lnTo>
                    <a:pt x="301116" y="150622"/>
                  </a:lnTo>
                  <a:lnTo>
                    <a:pt x="489330" y="150622"/>
                  </a:lnTo>
                  <a:lnTo>
                    <a:pt x="489330" y="188214"/>
                  </a:lnTo>
                  <a:cubicBezTo>
                    <a:pt x="489330" y="209041"/>
                    <a:pt x="506221" y="225805"/>
                    <a:pt x="526922" y="225805"/>
                  </a:cubicBezTo>
                  <a:cubicBezTo>
                    <a:pt x="547623" y="225805"/>
                    <a:pt x="564514" y="208914"/>
                    <a:pt x="564514" y="188214"/>
                  </a:cubicBezTo>
                  <a:lnTo>
                    <a:pt x="564514" y="150622"/>
                  </a:lnTo>
                  <a:lnTo>
                    <a:pt x="752854" y="150622"/>
                  </a:lnTo>
                  <a:lnTo>
                    <a:pt x="752854" y="188214"/>
                  </a:lnTo>
                  <a:cubicBezTo>
                    <a:pt x="752854" y="209041"/>
                    <a:pt x="769745" y="225805"/>
                    <a:pt x="790446" y="225805"/>
                  </a:cubicBezTo>
                  <a:cubicBezTo>
                    <a:pt x="811147" y="225805"/>
                    <a:pt x="828038" y="208914"/>
                    <a:pt x="828038" y="188214"/>
                  </a:cubicBezTo>
                  <a:lnTo>
                    <a:pt x="828038" y="150622"/>
                  </a:lnTo>
                  <a:close/>
                  <a:moveTo>
                    <a:pt x="903349" y="376427"/>
                  </a:moveTo>
                  <a:lnTo>
                    <a:pt x="903349" y="903476"/>
                  </a:lnTo>
                  <a:cubicBezTo>
                    <a:pt x="903349" y="945767"/>
                    <a:pt x="870456" y="978787"/>
                    <a:pt x="828038" y="978787"/>
                  </a:cubicBezTo>
                  <a:lnTo>
                    <a:pt x="150622" y="978787"/>
                  </a:lnTo>
                  <a:cubicBezTo>
                    <a:pt x="108331" y="978787"/>
                    <a:pt x="75311" y="945894"/>
                    <a:pt x="75311" y="903476"/>
                  </a:cubicBezTo>
                  <a:lnTo>
                    <a:pt x="75311" y="376427"/>
                  </a:lnTo>
                  <a:close/>
                  <a:moveTo>
                    <a:pt x="263524" y="0"/>
                  </a:moveTo>
                  <a:cubicBezTo>
                    <a:pt x="242696" y="0"/>
                    <a:pt x="225932" y="16891"/>
                    <a:pt x="225932" y="37592"/>
                  </a:cubicBezTo>
                  <a:lnTo>
                    <a:pt x="225932" y="75184"/>
                  </a:lnTo>
                  <a:lnTo>
                    <a:pt x="150622" y="75184"/>
                  </a:lnTo>
                  <a:cubicBezTo>
                    <a:pt x="67818" y="75311"/>
                    <a:pt x="0" y="143129"/>
                    <a:pt x="0" y="225805"/>
                  </a:cubicBezTo>
                  <a:lnTo>
                    <a:pt x="0" y="903476"/>
                  </a:lnTo>
                  <a:cubicBezTo>
                    <a:pt x="0" y="986153"/>
                    <a:pt x="67818" y="1053971"/>
                    <a:pt x="150622" y="1053971"/>
                  </a:cubicBezTo>
                  <a:lnTo>
                    <a:pt x="903476" y="1053971"/>
                  </a:lnTo>
                  <a:cubicBezTo>
                    <a:pt x="986153" y="1053971"/>
                    <a:pt x="1054098" y="986153"/>
                    <a:pt x="1054098" y="903349"/>
                  </a:cubicBezTo>
                  <a:lnTo>
                    <a:pt x="1054098" y="225805"/>
                  </a:lnTo>
                  <a:cubicBezTo>
                    <a:pt x="1054098" y="143129"/>
                    <a:pt x="986280" y="75184"/>
                    <a:pt x="903476" y="75184"/>
                  </a:cubicBezTo>
                  <a:lnTo>
                    <a:pt x="828165" y="75184"/>
                  </a:lnTo>
                  <a:lnTo>
                    <a:pt x="828165" y="37592"/>
                  </a:lnTo>
                  <a:cubicBezTo>
                    <a:pt x="828165" y="16891"/>
                    <a:pt x="811274" y="0"/>
                    <a:pt x="790446" y="0"/>
                  </a:cubicBezTo>
                  <a:cubicBezTo>
                    <a:pt x="769618" y="0"/>
                    <a:pt x="752854" y="16891"/>
                    <a:pt x="752854" y="37592"/>
                  </a:cubicBezTo>
                  <a:lnTo>
                    <a:pt x="752854" y="75184"/>
                  </a:lnTo>
                  <a:lnTo>
                    <a:pt x="564641" y="75184"/>
                  </a:lnTo>
                  <a:lnTo>
                    <a:pt x="564641" y="37592"/>
                  </a:lnTo>
                  <a:cubicBezTo>
                    <a:pt x="564641" y="16891"/>
                    <a:pt x="547750" y="0"/>
                    <a:pt x="527049" y="0"/>
                  </a:cubicBezTo>
                  <a:cubicBezTo>
                    <a:pt x="506348" y="0"/>
                    <a:pt x="489457" y="16891"/>
                    <a:pt x="489457" y="37592"/>
                  </a:cubicBezTo>
                  <a:lnTo>
                    <a:pt x="489457" y="75184"/>
                  </a:lnTo>
                  <a:lnTo>
                    <a:pt x="301116" y="75184"/>
                  </a:lnTo>
                  <a:lnTo>
                    <a:pt x="301116" y="37592"/>
                  </a:lnTo>
                  <a:cubicBezTo>
                    <a:pt x="301116" y="16891"/>
                    <a:pt x="284225" y="0"/>
                    <a:pt x="263524" y="0"/>
                  </a:cubicBezTo>
                  <a:close/>
                </a:path>
              </a:pathLst>
            </a:custGeom>
            <a:solidFill>
              <a:srgbClr val="1A8442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251967" y="553084"/>
              <a:ext cx="112649" cy="112649"/>
            </a:xfrm>
            <a:custGeom>
              <a:avLst/>
              <a:gdLst/>
              <a:ahLst/>
              <a:cxnLst/>
              <a:rect r="r" b="b" t="t" l="l"/>
              <a:pathLst>
                <a:path h="112649" w="112649">
                  <a:moveTo>
                    <a:pt x="18796" y="0"/>
                  </a:moveTo>
                  <a:lnTo>
                    <a:pt x="93853" y="0"/>
                  </a:lnTo>
                  <a:cubicBezTo>
                    <a:pt x="104267" y="0"/>
                    <a:pt x="112649" y="8255"/>
                    <a:pt x="112649" y="18796"/>
                  </a:cubicBezTo>
                  <a:lnTo>
                    <a:pt x="112649" y="93853"/>
                  </a:lnTo>
                  <a:cubicBezTo>
                    <a:pt x="112649" y="104267"/>
                    <a:pt x="104267" y="112649"/>
                    <a:pt x="93853" y="112649"/>
                  </a:cubicBezTo>
                  <a:lnTo>
                    <a:pt x="18796" y="112649"/>
                  </a:lnTo>
                  <a:cubicBezTo>
                    <a:pt x="8255" y="112649"/>
                    <a:pt x="0" y="104267"/>
                    <a:pt x="0" y="93853"/>
                  </a:cubicBezTo>
                  <a:lnTo>
                    <a:pt x="0" y="18796"/>
                  </a:lnTo>
                  <a:cubicBezTo>
                    <a:pt x="0" y="8255"/>
                    <a:pt x="8255" y="0"/>
                    <a:pt x="18796" y="0"/>
                  </a:cubicBezTo>
                  <a:close/>
                </a:path>
              </a:pathLst>
            </a:custGeom>
            <a:solidFill>
              <a:srgbClr val="1A8442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439927" y="553084"/>
              <a:ext cx="112649" cy="112649"/>
            </a:xfrm>
            <a:custGeom>
              <a:avLst/>
              <a:gdLst/>
              <a:ahLst/>
              <a:cxnLst/>
              <a:rect r="r" b="b" t="t" l="l"/>
              <a:pathLst>
                <a:path h="112649" w="112649">
                  <a:moveTo>
                    <a:pt x="18796" y="0"/>
                  </a:moveTo>
                  <a:lnTo>
                    <a:pt x="93853" y="0"/>
                  </a:lnTo>
                  <a:cubicBezTo>
                    <a:pt x="104394" y="0"/>
                    <a:pt x="112649" y="8255"/>
                    <a:pt x="112649" y="18796"/>
                  </a:cubicBezTo>
                  <a:lnTo>
                    <a:pt x="112649" y="93853"/>
                  </a:lnTo>
                  <a:cubicBezTo>
                    <a:pt x="112649" y="104267"/>
                    <a:pt x="104394" y="112649"/>
                    <a:pt x="93853" y="112649"/>
                  </a:cubicBezTo>
                  <a:lnTo>
                    <a:pt x="18796" y="112649"/>
                  </a:lnTo>
                  <a:cubicBezTo>
                    <a:pt x="8382" y="112649"/>
                    <a:pt x="0" y="104267"/>
                    <a:pt x="0" y="93853"/>
                  </a:cubicBezTo>
                  <a:lnTo>
                    <a:pt x="0" y="18796"/>
                  </a:lnTo>
                  <a:cubicBezTo>
                    <a:pt x="0" y="8255"/>
                    <a:pt x="8382" y="0"/>
                    <a:pt x="18796" y="0"/>
                  </a:cubicBezTo>
                  <a:close/>
                </a:path>
              </a:pathLst>
            </a:custGeom>
            <a:solidFill>
              <a:srgbClr val="1A8442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628395" y="553084"/>
              <a:ext cx="112649" cy="112649"/>
            </a:xfrm>
            <a:custGeom>
              <a:avLst/>
              <a:gdLst/>
              <a:ahLst/>
              <a:cxnLst/>
              <a:rect r="r" b="b" t="t" l="l"/>
              <a:pathLst>
                <a:path h="112649" w="112649">
                  <a:moveTo>
                    <a:pt x="18796" y="0"/>
                  </a:moveTo>
                  <a:lnTo>
                    <a:pt x="93853" y="0"/>
                  </a:lnTo>
                  <a:cubicBezTo>
                    <a:pt x="104267" y="0"/>
                    <a:pt x="112649" y="8255"/>
                    <a:pt x="112649" y="18796"/>
                  </a:cubicBezTo>
                  <a:lnTo>
                    <a:pt x="112649" y="93853"/>
                  </a:lnTo>
                  <a:cubicBezTo>
                    <a:pt x="112649" y="104267"/>
                    <a:pt x="104267" y="112649"/>
                    <a:pt x="93853" y="112649"/>
                  </a:cubicBezTo>
                  <a:lnTo>
                    <a:pt x="18796" y="112649"/>
                  </a:lnTo>
                  <a:cubicBezTo>
                    <a:pt x="8255" y="112649"/>
                    <a:pt x="0" y="104267"/>
                    <a:pt x="0" y="93853"/>
                  </a:cubicBezTo>
                  <a:lnTo>
                    <a:pt x="0" y="18796"/>
                  </a:lnTo>
                  <a:cubicBezTo>
                    <a:pt x="0" y="8255"/>
                    <a:pt x="8255" y="0"/>
                    <a:pt x="18796" y="0"/>
                  </a:cubicBezTo>
                  <a:close/>
                </a:path>
              </a:pathLst>
            </a:custGeom>
            <a:solidFill>
              <a:srgbClr val="1A8442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816354" y="553084"/>
              <a:ext cx="112649" cy="112649"/>
            </a:xfrm>
            <a:custGeom>
              <a:avLst/>
              <a:gdLst/>
              <a:ahLst/>
              <a:cxnLst/>
              <a:rect r="r" b="b" t="t" l="l"/>
              <a:pathLst>
                <a:path h="112649" w="112649">
                  <a:moveTo>
                    <a:pt x="18796" y="0"/>
                  </a:moveTo>
                  <a:lnTo>
                    <a:pt x="93853" y="0"/>
                  </a:lnTo>
                  <a:cubicBezTo>
                    <a:pt x="104394" y="0"/>
                    <a:pt x="112649" y="8255"/>
                    <a:pt x="112649" y="18796"/>
                  </a:cubicBezTo>
                  <a:lnTo>
                    <a:pt x="112649" y="93853"/>
                  </a:lnTo>
                  <a:cubicBezTo>
                    <a:pt x="112649" y="104267"/>
                    <a:pt x="104394" y="112649"/>
                    <a:pt x="93853" y="112649"/>
                  </a:cubicBezTo>
                  <a:lnTo>
                    <a:pt x="18796" y="112649"/>
                  </a:lnTo>
                  <a:cubicBezTo>
                    <a:pt x="8382" y="112649"/>
                    <a:pt x="0" y="104267"/>
                    <a:pt x="0" y="93853"/>
                  </a:cubicBezTo>
                  <a:lnTo>
                    <a:pt x="0" y="18796"/>
                  </a:lnTo>
                  <a:cubicBezTo>
                    <a:pt x="0" y="8255"/>
                    <a:pt x="8382" y="0"/>
                    <a:pt x="18796" y="0"/>
                  </a:cubicBezTo>
                  <a:close/>
                </a:path>
              </a:pathLst>
            </a:custGeom>
            <a:solidFill>
              <a:srgbClr val="1A8442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251967" y="778762"/>
              <a:ext cx="112649" cy="112649"/>
            </a:xfrm>
            <a:custGeom>
              <a:avLst/>
              <a:gdLst/>
              <a:ahLst/>
              <a:cxnLst/>
              <a:rect r="r" b="b" t="t" l="l"/>
              <a:pathLst>
                <a:path h="112649" w="112649">
                  <a:moveTo>
                    <a:pt x="18796" y="0"/>
                  </a:moveTo>
                  <a:lnTo>
                    <a:pt x="93853" y="0"/>
                  </a:lnTo>
                  <a:cubicBezTo>
                    <a:pt x="104267" y="0"/>
                    <a:pt x="112649" y="8382"/>
                    <a:pt x="112649" y="18796"/>
                  </a:cubicBezTo>
                  <a:lnTo>
                    <a:pt x="112649" y="93853"/>
                  </a:lnTo>
                  <a:cubicBezTo>
                    <a:pt x="112649" y="104394"/>
                    <a:pt x="104267" y="112649"/>
                    <a:pt x="93853" y="112649"/>
                  </a:cubicBezTo>
                  <a:lnTo>
                    <a:pt x="18796" y="112649"/>
                  </a:lnTo>
                  <a:cubicBezTo>
                    <a:pt x="8255" y="112649"/>
                    <a:pt x="0" y="104394"/>
                    <a:pt x="0" y="93853"/>
                  </a:cubicBezTo>
                  <a:lnTo>
                    <a:pt x="0" y="18796"/>
                  </a:lnTo>
                  <a:cubicBezTo>
                    <a:pt x="0" y="8382"/>
                    <a:pt x="8255" y="0"/>
                    <a:pt x="18796" y="0"/>
                  </a:cubicBezTo>
                  <a:close/>
                </a:path>
              </a:pathLst>
            </a:custGeom>
            <a:solidFill>
              <a:srgbClr val="1A8442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439927" y="778762"/>
              <a:ext cx="112649" cy="112649"/>
            </a:xfrm>
            <a:custGeom>
              <a:avLst/>
              <a:gdLst/>
              <a:ahLst/>
              <a:cxnLst/>
              <a:rect r="r" b="b" t="t" l="l"/>
              <a:pathLst>
                <a:path h="112649" w="112649">
                  <a:moveTo>
                    <a:pt x="18796" y="0"/>
                  </a:moveTo>
                  <a:lnTo>
                    <a:pt x="93853" y="0"/>
                  </a:lnTo>
                  <a:cubicBezTo>
                    <a:pt x="104394" y="0"/>
                    <a:pt x="112649" y="8382"/>
                    <a:pt x="112649" y="18796"/>
                  </a:cubicBezTo>
                  <a:lnTo>
                    <a:pt x="112649" y="93853"/>
                  </a:lnTo>
                  <a:cubicBezTo>
                    <a:pt x="112649" y="104394"/>
                    <a:pt x="104394" y="112649"/>
                    <a:pt x="93853" y="112649"/>
                  </a:cubicBezTo>
                  <a:lnTo>
                    <a:pt x="18796" y="112649"/>
                  </a:lnTo>
                  <a:cubicBezTo>
                    <a:pt x="8382" y="112649"/>
                    <a:pt x="0" y="104394"/>
                    <a:pt x="0" y="93853"/>
                  </a:cubicBezTo>
                  <a:lnTo>
                    <a:pt x="0" y="18796"/>
                  </a:lnTo>
                  <a:cubicBezTo>
                    <a:pt x="0" y="8382"/>
                    <a:pt x="8382" y="0"/>
                    <a:pt x="18796" y="0"/>
                  </a:cubicBezTo>
                  <a:close/>
                </a:path>
              </a:pathLst>
            </a:custGeom>
            <a:solidFill>
              <a:srgbClr val="1A8442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628395" y="778762"/>
              <a:ext cx="112649" cy="112649"/>
            </a:xfrm>
            <a:custGeom>
              <a:avLst/>
              <a:gdLst/>
              <a:ahLst/>
              <a:cxnLst/>
              <a:rect r="r" b="b" t="t" l="l"/>
              <a:pathLst>
                <a:path h="112649" w="112649">
                  <a:moveTo>
                    <a:pt x="18796" y="0"/>
                  </a:moveTo>
                  <a:lnTo>
                    <a:pt x="93853" y="0"/>
                  </a:lnTo>
                  <a:cubicBezTo>
                    <a:pt x="104267" y="0"/>
                    <a:pt x="112649" y="8382"/>
                    <a:pt x="112649" y="18796"/>
                  </a:cubicBezTo>
                  <a:lnTo>
                    <a:pt x="112649" y="93853"/>
                  </a:lnTo>
                  <a:cubicBezTo>
                    <a:pt x="112649" y="104394"/>
                    <a:pt x="104267" y="112649"/>
                    <a:pt x="93853" y="112649"/>
                  </a:cubicBezTo>
                  <a:lnTo>
                    <a:pt x="18796" y="112649"/>
                  </a:lnTo>
                  <a:cubicBezTo>
                    <a:pt x="8255" y="112649"/>
                    <a:pt x="0" y="104394"/>
                    <a:pt x="0" y="93853"/>
                  </a:cubicBezTo>
                  <a:lnTo>
                    <a:pt x="0" y="18796"/>
                  </a:lnTo>
                  <a:cubicBezTo>
                    <a:pt x="0" y="8382"/>
                    <a:pt x="8255" y="0"/>
                    <a:pt x="18796" y="0"/>
                  </a:cubicBezTo>
                  <a:close/>
                </a:path>
              </a:pathLst>
            </a:custGeom>
            <a:solidFill>
              <a:srgbClr val="1A8442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816354" y="778762"/>
              <a:ext cx="112649" cy="112649"/>
            </a:xfrm>
            <a:custGeom>
              <a:avLst/>
              <a:gdLst/>
              <a:ahLst/>
              <a:cxnLst/>
              <a:rect r="r" b="b" t="t" l="l"/>
              <a:pathLst>
                <a:path h="112649" w="112649">
                  <a:moveTo>
                    <a:pt x="18796" y="0"/>
                  </a:moveTo>
                  <a:lnTo>
                    <a:pt x="93853" y="0"/>
                  </a:lnTo>
                  <a:cubicBezTo>
                    <a:pt x="104394" y="0"/>
                    <a:pt x="112649" y="8382"/>
                    <a:pt x="112649" y="18796"/>
                  </a:cubicBezTo>
                  <a:lnTo>
                    <a:pt x="112649" y="93853"/>
                  </a:lnTo>
                  <a:cubicBezTo>
                    <a:pt x="112649" y="104394"/>
                    <a:pt x="104394" y="112649"/>
                    <a:pt x="93853" y="112649"/>
                  </a:cubicBezTo>
                  <a:lnTo>
                    <a:pt x="18796" y="112649"/>
                  </a:lnTo>
                  <a:cubicBezTo>
                    <a:pt x="8382" y="112649"/>
                    <a:pt x="0" y="104394"/>
                    <a:pt x="0" y="93853"/>
                  </a:cubicBezTo>
                  <a:lnTo>
                    <a:pt x="0" y="18796"/>
                  </a:lnTo>
                  <a:cubicBezTo>
                    <a:pt x="0" y="8382"/>
                    <a:pt x="8382" y="0"/>
                    <a:pt x="18796" y="0"/>
                  </a:cubicBezTo>
                  <a:close/>
                </a:path>
              </a:pathLst>
            </a:custGeom>
            <a:solidFill>
              <a:srgbClr val="1A8442"/>
            </a:solidFill>
          </p:spPr>
        </p:sp>
      </p:grpSp>
      <p:grpSp>
        <p:nvGrpSpPr>
          <p:cNvPr name="Group 16" id="16"/>
          <p:cNvGrpSpPr/>
          <p:nvPr/>
        </p:nvGrpSpPr>
        <p:grpSpPr>
          <a:xfrm rot="-812760">
            <a:off x="10319175" y="7561183"/>
            <a:ext cx="2633005" cy="3075737"/>
            <a:chOff x="0" y="0"/>
            <a:chExt cx="3510674" cy="4100982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3510661" cy="4100957"/>
            </a:xfrm>
            <a:custGeom>
              <a:avLst/>
              <a:gdLst/>
              <a:ahLst/>
              <a:cxnLst/>
              <a:rect r="r" b="b" t="t" l="l"/>
              <a:pathLst>
                <a:path h="4100957" w="3510661">
                  <a:moveTo>
                    <a:pt x="3510661" y="5842"/>
                  </a:moveTo>
                  <a:lnTo>
                    <a:pt x="5461" y="0"/>
                  </a:lnTo>
                  <a:lnTo>
                    <a:pt x="0" y="3256788"/>
                  </a:lnTo>
                  <a:lnTo>
                    <a:pt x="3503803" y="4100957"/>
                  </a:lnTo>
                  <a:lnTo>
                    <a:pt x="3510661" y="5842"/>
                  </a:lnTo>
                  <a:close/>
                </a:path>
              </a:pathLst>
            </a:custGeom>
            <a:blipFill>
              <a:blip r:embed="rId4"/>
              <a:stretch>
                <a:fillRect l="-141" t="0" r="0" b="-51579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0" y="0"/>
            <a:ext cx="9995649" cy="1265644"/>
            <a:chOff x="0" y="0"/>
            <a:chExt cx="9995649" cy="1265644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9610724" cy="1265683"/>
            </a:xfrm>
            <a:custGeom>
              <a:avLst/>
              <a:gdLst/>
              <a:ahLst/>
              <a:cxnLst/>
              <a:rect r="r" b="b" t="t" l="l"/>
              <a:pathLst>
                <a:path h="1265683" w="9610724">
                  <a:moveTo>
                    <a:pt x="0" y="0"/>
                  </a:moveTo>
                  <a:lnTo>
                    <a:pt x="0" y="1265683"/>
                  </a:lnTo>
                  <a:lnTo>
                    <a:pt x="9228073" y="1265683"/>
                  </a:lnTo>
                  <a:lnTo>
                    <a:pt x="961072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0" y="0"/>
            <a:ext cx="2209800" cy="1123950"/>
            <a:chOff x="0" y="0"/>
            <a:chExt cx="2946400" cy="14986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946400" cy="1498600"/>
            </a:xfrm>
            <a:custGeom>
              <a:avLst/>
              <a:gdLst/>
              <a:ahLst/>
              <a:cxnLst/>
              <a:rect r="r" b="b" t="t" l="l"/>
              <a:pathLst>
                <a:path h="1498600" w="2946400">
                  <a:moveTo>
                    <a:pt x="0" y="0"/>
                  </a:moveTo>
                  <a:lnTo>
                    <a:pt x="2946400" y="0"/>
                  </a:lnTo>
                  <a:lnTo>
                    <a:pt x="2946400" y="1498600"/>
                  </a:lnTo>
                  <a:lnTo>
                    <a:pt x="0" y="1498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3544" r="0" b="-24591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369961" y="8815835"/>
            <a:ext cx="1054103" cy="1054103"/>
            <a:chOff x="0" y="0"/>
            <a:chExt cx="1054100" cy="10541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054098" cy="1054098"/>
            </a:xfrm>
            <a:custGeom>
              <a:avLst/>
              <a:gdLst/>
              <a:ahLst/>
              <a:cxnLst/>
              <a:rect r="r" b="b" t="t" l="l"/>
              <a:pathLst>
                <a:path h="1054098" w="1054098">
                  <a:moveTo>
                    <a:pt x="0" y="1054098"/>
                  </a:moveTo>
                  <a:lnTo>
                    <a:pt x="1054098" y="1054098"/>
                  </a:lnTo>
                  <a:lnTo>
                    <a:pt x="1054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-63503" y="-63503"/>
            <a:ext cx="11119904" cy="1392641"/>
            <a:chOff x="0" y="0"/>
            <a:chExt cx="11119904" cy="1392644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9513949" y="63500"/>
              <a:ext cx="1153668" cy="1263779"/>
            </a:xfrm>
            <a:custGeom>
              <a:avLst/>
              <a:gdLst/>
              <a:ahLst/>
              <a:cxnLst/>
              <a:rect r="r" b="b" t="t" l="l"/>
              <a:pathLst>
                <a:path h="1263779" w="1153668">
                  <a:moveTo>
                    <a:pt x="382143" y="0"/>
                  </a:moveTo>
                  <a:lnTo>
                    <a:pt x="0" y="1263779"/>
                  </a:lnTo>
                  <a:lnTo>
                    <a:pt x="771525" y="1263779"/>
                  </a:lnTo>
                  <a:lnTo>
                    <a:pt x="1153668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63500" y="63500"/>
              <a:ext cx="9999597" cy="1265684"/>
            </a:xfrm>
            <a:custGeom>
              <a:avLst/>
              <a:gdLst/>
              <a:ahLst/>
              <a:cxnLst/>
              <a:rect r="r" b="b" t="t" l="l"/>
              <a:pathLst>
                <a:path h="1265684" w="9999597">
                  <a:moveTo>
                    <a:pt x="0" y="0"/>
                  </a:moveTo>
                  <a:lnTo>
                    <a:pt x="0" y="1265684"/>
                  </a:lnTo>
                  <a:lnTo>
                    <a:pt x="9999597" y="1265684"/>
                  </a:lnTo>
                  <a:lnTo>
                    <a:pt x="9999597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9513315" y="63500"/>
              <a:ext cx="1543050" cy="1265684"/>
            </a:xfrm>
            <a:custGeom>
              <a:avLst/>
              <a:gdLst/>
              <a:ahLst/>
              <a:cxnLst/>
              <a:rect r="r" b="b" t="t" l="l"/>
              <a:pathLst>
                <a:path h="1265684" w="1543050">
                  <a:moveTo>
                    <a:pt x="0" y="0"/>
                  </a:moveTo>
                  <a:lnTo>
                    <a:pt x="0" y="1265684"/>
                  </a:lnTo>
                  <a:lnTo>
                    <a:pt x="1543050" y="1265684"/>
                  </a:lnTo>
                  <a:lnTo>
                    <a:pt x="154305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name="Freeform 28" id="28"/>
          <p:cNvSpPr/>
          <p:nvPr/>
        </p:nvSpPr>
        <p:spPr>
          <a:xfrm flipH="false" flipV="false" rot="0">
            <a:off x="609495" y="4940322"/>
            <a:ext cx="13220986" cy="3250282"/>
          </a:xfrm>
          <a:custGeom>
            <a:avLst/>
            <a:gdLst/>
            <a:ahLst/>
            <a:cxnLst/>
            <a:rect r="r" b="b" t="t" l="l"/>
            <a:pathLst>
              <a:path h="3250282" w="13220986">
                <a:moveTo>
                  <a:pt x="0" y="0"/>
                </a:moveTo>
                <a:lnTo>
                  <a:pt x="13220986" y="0"/>
                </a:lnTo>
                <a:lnTo>
                  <a:pt x="13220986" y="3250283"/>
                </a:lnTo>
                <a:lnTo>
                  <a:pt x="0" y="32502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846849" y="7142340"/>
            <a:ext cx="10193103" cy="5144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60505"/>
                </a:solidFill>
                <a:latin typeface="Nourd"/>
                <a:ea typeface="Nourd"/>
                <a:cs typeface="Nourd"/>
                <a:sym typeface="Nourd"/>
              </a:rPr>
              <a:t>LE POUVOIR DE P</a:t>
            </a:r>
            <a:r>
              <a:rPr lang="en-US" sz="3000">
                <a:solidFill>
                  <a:srgbClr val="F6F6F6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000">
                <a:solidFill>
                  <a:srgbClr val="060505"/>
                </a:solidFill>
                <a:latin typeface="Nourd"/>
                <a:ea typeface="Nourd"/>
                <a:cs typeface="Nourd"/>
                <a:sym typeface="Nourd"/>
              </a:rPr>
              <a:t>ROTÉINES : U</a:t>
            </a:r>
            <a:r>
              <a:rPr lang="en-US" sz="3000">
                <a:solidFill>
                  <a:srgbClr val="F6F6F6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000">
                <a:solidFill>
                  <a:srgbClr val="060505"/>
                </a:solidFill>
                <a:latin typeface="Nourd"/>
                <a:ea typeface="Nourd"/>
                <a:cs typeface="Nourd"/>
                <a:sym typeface="Nourd"/>
              </a:rPr>
              <a:t>N ATOUT POUR</a:t>
            </a:r>
            <a:r>
              <a:rPr lang="en-US" sz="3000">
                <a:solidFill>
                  <a:srgbClr val="F6F6F6"/>
                </a:solidFill>
                <a:latin typeface="Nourd"/>
                <a:ea typeface="Nourd"/>
                <a:cs typeface="Nourd"/>
                <a:sym typeface="Nourd"/>
              </a:rPr>
              <a:t>T</a:t>
            </a:r>
            <a:r>
              <a:rPr lang="en-US" sz="3000">
                <a:solidFill>
                  <a:srgbClr val="060505"/>
                </a:solidFill>
                <a:latin typeface="Nourd"/>
                <a:ea typeface="Nourd"/>
                <a:cs typeface="Nourd"/>
                <a:sym typeface="Nourd"/>
              </a:rPr>
              <a:t>LA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258320" y="7771981"/>
            <a:ext cx="7557106" cy="519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150">
                <a:solidFill>
                  <a:srgbClr val="060505"/>
                </a:solidFill>
                <a:latin typeface="Nourd"/>
                <a:ea typeface="Nourd"/>
                <a:cs typeface="Nourd"/>
                <a:sym typeface="Nourd"/>
              </a:rPr>
              <a:t>PERFORMANCE ET LA RÉCUPÉRATION 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234594" y="340624"/>
            <a:ext cx="6892214" cy="6373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8"/>
              </a:lnSpc>
            </a:pPr>
            <a:r>
              <a:rPr lang="en-US" b="true" sz="3705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WWW.PSPKINGSTON.COM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649378" y="2015480"/>
            <a:ext cx="8657825" cy="2685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11"/>
              </a:lnSpc>
            </a:pPr>
            <a:r>
              <a:rPr lang="en-US" b="true" sz="6445">
                <a:solidFill>
                  <a:srgbClr val="000000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DÉCOUVREZ LES BIENFAITS DES PROTÉINES ET DES ALIMENTS ENTIERS</a:t>
            </a:r>
          </a:p>
        </p:txBody>
      </p:sp>
      <p:sp>
        <p:nvSpPr>
          <p:cNvPr name="TextBox 33" id="33"/>
          <p:cNvSpPr txBox="true"/>
          <p:nvPr/>
        </p:nvSpPr>
        <p:spPr>
          <a:xfrm rot="-81180">
            <a:off x="773383" y="5266493"/>
            <a:ext cx="10447411" cy="11928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75"/>
              </a:lnSpc>
            </a:pPr>
            <a:r>
              <a:rPr lang="en-US" b="true" sz="4621">
                <a:solidFill>
                  <a:srgbClr val="F6F6F6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CRÉER UN « POWER BOWL » AVEC PROMOTION DE LA SANTE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637014" y="8869337"/>
            <a:ext cx="2996594" cy="9640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1"/>
              </a:lnSpc>
            </a:pPr>
            <a:r>
              <a:rPr lang="en-US" b="true" sz="2783" spc="147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OCTOBRE 16  09H00-12H00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216873" y="-1271826"/>
            <a:ext cx="9777054" cy="12084742"/>
            <a:chOff x="0" y="0"/>
            <a:chExt cx="38020491" cy="4699450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3406" y="0"/>
              <a:ext cx="38007060" cy="46994573"/>
            </a:xfrm>
            <a:custGeom>
              <a:avLst/>
              <a:gdLst/>
              <a:ahLst/>
              <a:cxnLst/>
              <a:rect r="r" b="b" t="t" l="l"/>
              <a:pathLst>
                <a:path h="46994573" w="38007060">
                  <a:moveTo>
                    <a:pt x="29794359" y="0"/>
                  </a:moveTo>
                  <a:cubicBezTo>
                    <a:pt x="26255800" y="127"/>
                    <a:pt x="23369472" y="2199640"/>
                    <a:pt x="23369472" y="2199640"/>
                  </a:cubicBezTo>
                  <a:cubicBezTo>
                    <a:pt x="23369472" y="2199640"/>
                    <a:pt x="8131967" y="12061698"/>
                    <a:pt x="2492814" y="17052037"/>
                  </a:cubicBezTo>
                  <a:cubicBezTo>
                    <a:pt x="-3116016" y="22042375"/>
                    <a:pt x="2492814" y="30003369"/>
                    <a:pt x="2492814" y="30003369"/>
                  </a:cubicBezTo>
                  <a:lnTo>
                    <a:pt x="14730880" y="46994573"/>
                  </a:lnTo>
                  <a:lnTo>
                    <a:pt x="38007061" y="46994573"/>
                  </a:lnTo>
                  <a:lnTo>
                    <a:pt x="38007061" y="5526659"/>
                  </a:lnTo>
                  <a:lnTo>
                    <a:pt x="35117398" y="2026793"/>
                  </a:lnTo>
                  <a:cubicBezTo>
                    <a:pt x="33358185" y="511302"/>
                    <a:pt x="31500736" y="0"/>
                    <a:pt x="29794744" y="0"/>
                  </a:cubicBezTo>
                  <a:close/>
                </a:path>
              </a:pathLst>
            </a:custGeom>
            <a:solidFill>
              <a:srgbClr val="F2FF00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556207" y="-1048582"/>
            <a:ext cx="19110374" cy="12165089"/>
          </a:xfrm>
          <a:custGeom>
            <a:avLst/>
            <a:gdLst/>
            <a:ahLst/>
            <a:cxnLst/>
            <a:rect r="r" b="b" t="t" l="l"/>
            <a:pathLst>
              <a:path h="12165089" w="19110374">
                <a:moveTo>
                  <a:pt x="0" y="0"/>
                </a:moveTo>
                <a:lnTo>
                  <a:pt x="19110374" y="0"/>
                </a:lnTo>
                <a:lnTo>
                  <a:pt x="19110374" y="12165089"/>
                </a:lnTo>
                <a:lnTo>
                  <a:pt x="0" y="121650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-2233" r="0" b="-2233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1311509" y="-1130371"/>
            <a:ext cx="9682418" cy="12084742"/>
            <a:chOff x="0" y="0"/>
            <a:chExt cx="37652477" cy="4699450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71" y="0"/>
              <a:ext cx="37652523" cy="46994573"/>
            </a:xfrm>
            <a:custGeom>
              <a:avLst/>
              <a:gdLst/>
              <a:ahLst/>
              <a:cxnLst/>
              <a:rect r="r" b="b" t="t" l="l"/>
              <a:pathLst>
                <a:path h="46994573" w="37652523">
                  <a:moveTo>
                    <a:pt x="29519317" y="0"/>
                  </a:moveTo>
                  <a:cubicBezTo>
                    <a:pt x="26015007" y="127"/>
                    <a:pt x="23156617" y="2199640"/>
                    <a:pt x="23156617" y="2199640"/>
                  </a:cubicBezTo>
                  <a:cubicBezTo>
                    <a:pt x="23156617" y="2199640"/>
                    <a:pt x="8066603" y="12061698"/>
                    <a:pt x="2482032" y="17052037"/>
                  </a:cubicBezTo>
                  <a:cubicBezTo>
                    <a:pt x="-3102539" y="22042375"/>
                    <a:pt x="2482032" y="30003369"/>
                    <a:pt x="2482032" y="30003369"/>
                  </a:cubicBezTo>
                  <a:lnTo>
                    <a:pt x="14601642" y="46994573"/>
                  </a:lnTo>
                  <a:lnTo>
                    <a:pt x="37652523" y="46994573"/>
                  </a:lnTo>
                  <a:lnTo>
                    <a:pt x="37652523" y="5526659"/>
                  </a:lnTo>
                  <a:lnTo>
                    <a:pt x="34790831" y="2026793"/>
                  </a:lnTo>
                  <a:cubicBezTo>
                    <a:pt x="33048646" y="511302"/>
                    <a:pt x="31209177" y="0"/>
                    <a:pt x="29519696" y="0"/>
                  </a:cubicBezTo>
                  <a:close/>
                </a:path>
              </a:pathLst>
            </a:custGeom>
            <a:solidFill>
              <a:srgbClr val="377836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11471377" y="-278399"/>
            <a:ext cx="8317200" cy="10380797"/>
            <a:chOff x="0" y="0"/>
            <a:chExt cx="37652477" cy="4699450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-71" y="0"/>
              <a:ext cx="37652523" cy="46994573"/>
            </a:xfrm>
            <a:custGeom>
              <a:avLst/>
              <a:gdLst/>
              <a:ahLst/>
              <a:cxnLst/>
              <a:rect r="r" b="b" t="t" l="l"/>
              <a:pathLst>
                <a:path h="46994573" w="37652523">
                  <a:moveTo>
                    <a:pt x="29519317" y="0"/>
                  </a:moveTo>
                  <a:cubicBezTo>
                    <a:pt x="26015007" y="127"/>
                    <a:pt x="23156617" y="2199640"/>
                    <a:pt x="23156617" y="2199640"/>
                  </a:cubicBezTo>
                  <a:cubicBezTo>
                    <a:pt x="23156617" y="2199640"/>
                    <a:pt x="8066603" y="12061698"/>
                    <a:pt x="2482032" y="17052037"/>
                  </a:cubicBezTo>
                  <a:cubicBezTo>
                    <a:pt x="-3102539" y="22042375"/>
                    <a:pt x="2482032" y="30003369"/>
                    <a:pt x="2482032" y="30003369"/>
                  </a:cubicBezTo>
                  <a:lnTo>
                    <a:pt x="14601642" y="46994573"/>
                  </a:lnTo>
                  <a:lnTo>
                    <a:pt x="37652523" y="46994573"/>
                  </a:lnTo>
                  <a:lnTo>
                    <a:pt x="37652523" y="5526659"/>
                  </a:lnTo>
                  <a:lnTo>
                    <a:pt x="34790831" y="2026793"/>
                  </a:lnTo>
                  <a:cubicBezTo>
                    <a:pt x="33048646" y="511302"/>
                    <a:pt x="31209177" y="0"/>
                    <a:pt x="29519696" y="0"/>
                  </a:cubicBezTo>
                  <a:close/>
                </a:path>
              </a:pathLst>
            </a:custGeom>
            <a:blipFill>
              <a:blip r:embed="rId3"/>
              <a:stretch>
                <a:fillRect l="-150065" t="0" r="-1819" b="-12281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09550" y="4879373"/>
            <a:ext cx="3152251" cy="225862"/>
          </a:xfrm>
          <a:custGeom>
            <a:avLst/>
            <a:gdLst/>
            <a:ahLst/>
            <a:cxnLst/>
            <a:rect r="r" b="b" t="t" l="l"/>
            <a:pathLst>
              <a:path h="225862" w="3152251">
                <a:moveTo>
                  <a:pt x="0" y="0"/>
                </a:moveTo>
                <a:lnTo>
                  <a:pt x="3152251" y="0"/>
                </a:lnTo>
                <a:lnTo>
                  <a:pt x="3152251" y="225862"/>
                </a:lnTo>
                <a:lnTo>
                  <a:pt x="0" y="225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0" y="6638925"/>
            <a:ext cx="7410450" cy="1933575"/>
          </a:xfrm>
          <a:custGeom>
            <a:avLst/>
            <a:gdLst/>
            <a:ahLst/>
            <a:cxnLst/>
            <a:rect r="r" b="b" t="t" l="l"/>
            <a:pathLst>
              <a:path h="1933575" w="7410450">
                <a:moveTo>
                  <a:pt x="0" y="0"/>
                </a:moveTo>
                <a:lnTo>
                  <a:pt x="7410450" y="0"/>
                </a:lnTo>
                <a:lnTo>
                  <a:pt x="7410450" y="1933575"/>
                </a:lnTo>
                <a:lnTo>
                  <a:pt x="0" y="19335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28625" y="7067550"/>
            <a:ext cx="1095375" cy="1295400"/>
          </a:xfrm>
          <a:custGeom>
            <a:avLst/>
            <a:gdLst/>
            <a:ahLst/>
            <a:cxnLst/>
            <a:rect r="r" b="b" t="t" l="l"/>
            <a:pathLst>
              <a:path h="1295400" w="1095375">
                <a:moveTo>
                  <a:pt x="0" y="0"/>
                </a:moveTo>
                <a:lnTo>
                  <a:pt x="1095375" y="0"/>
                </a:lnTo>
                <a:lnTo>
                  <a:pt x="1095375" y="1295400"/>
                </a:lnTo>
                <a:lnTo>
                  <a:pt x="0" y="12954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733550" y="6858000"/>
            <a:ext cx="228600" cy="1504950"/>
          </a:xfrm>
          <a:custGeom>
            <a:avLst/>
            <a:gdLst/>
            <a:ahLst/>
            <a:cxnLst/>
            <a:rect r="r" b="b" t="t" l="l"/>
            <a:pathLst>
              <a:path h="1504950" w="228600">
                <a:moveTo>
                  <a:pt x="0" y="0"/>
                </a:moveTo>
                <a:lnTo>
                  <a:pt x="228600" y="0"/>
                </a:lnTo>
                <a:lnTo>
                  <a:pt x="228600" y="1504950"/>
                </a:lnTo>
                <a:lnTo>
                  <a:pt x="0" y="15049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-266167" y="8917031"/>
            <a:ext cx="18820335" cy="901812"/>
            <a:chOff x="0" y="0"/>
            <a:chExt cx="4956796" cy="23751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956796" cy="237514"/>
            </a:xfrm>
            <a:custGeom>
              <a:avLst/>
              <a:gdLst/>
              <a:ahLst/>
              <a:cxnLst/>
              <a:rect r="r" b="b" t="t" l="l"/>
              <a:pathLst>
                <a:path h="237514" w="4956796">
                  <a:moveTo>
                    <a:pt x="0" y="0"/>
                  </a:moveTo>
                  <a:lnTo>
                    <a:pt x="4956796" y="0"/>
                  </a:lnTo>
                  <a:lnTo>
                    <a:pt x="4956796" y="237514"/>
                  </a:lnTo>
                  <a:lnTo>
                    <a:pt x="0" y="237514"/>
                  </a:lnTo>
                  <a:close/>
                </a:path>
              </a:pathLst>
            </a:custGeom>
            <a:solidFill>
              <a:srgbClr val="E4002B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66675"/>
              <a:ext cx="4956796" cy="3041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08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-266167" y="9136106"/>
            <a:ext cx="18820335" cy="1534901"/>
            <a:chOff x="0" y="0"/>
            <a:chExt cx="4956796" cy="40425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956796" cy="404254"/>
            </a:xfrm>
            <a:custGeom>
              <a:avLst/>
              <a:gdLst/>
              <a:ahLst/>
              <a:cxnLst/>
              <a:rect r="r" b="b" t="t" l="l"/>
              <a:pathLst>
                <a:path h="404254" w="4956796">
                  <a:moveTo>
                    <a:pt x="0" y="0"/>
                  </a:moveTo>
                  <a:lnTo>
                    <a:pt x="4956796" y="0"/>
                  </a:lnTo>
                  <a:lnTo>
                    <a:pt x="4956796" y="404254"/>
                  </a:lnTo>
                  <a:lnTo>
                    <a:pt x="0" y="404254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66675"/>
              <a:ext cx="4956796" cy="4709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08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6281287" y="9258300"/>
            <a:ext cx="1762429" cy="794066"/>
            <a:chOff x="0" y="0"/>
            <a:chExt cx="2349905" cy="105875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149901" y="0"/>
              <a:ext cx="540889" cy="540889"/>
            </a:xfrm>
            <a:custGeom>
              <a:avLst/>
              <a:gdLst/>
              <a:ahLst/>
              <a:cxnLst/>
              <a:rect r="r" b="b" t="t" l="l"/>
              <a:pathLst>
                <a:path h="540889" w="540889">
                  <a:moveTo>
                    <a:pt x="0" y="0"/>
                  </a:moveTo>
                  <a:lnTo>
                    <a:pt x="540889" y="0"/>
                  </a:lnTo>
                  <a:lnTo>
                    <a:pt x="540889" y="540889"/>
                  </a:lnTo>
                  <a:lnTo>
                    <a:pt x="0" y="5408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825130" y="0"/>
              <a:ext cx="540889" cy="540889"/>
            </a:xfrm>
            <a:custGeom>
              <a:avLst/>
              <a:gdLst/>
              <a:ahLst/>
              <a:cxnLst/>
              <a:rect r="r" b="b" t="t" l="l"/>
              <a:pathLst>
                <a:path h="540889" w="540889">
                  <a:moveTo>
                    <a:pt x="0" y="0"/>
                  </a:moveTo>
                  <a:lnTo>
                    <a:pt x="540889" y="0"/>
                  </a:lnTo>
                  <a:lnTo>
                    <a:pt x="540889" y="540889"/>
                  </a:lnTo>
                  <a:lnTo>
                    <a:pt x="0" y="5408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507045" y="0"/>
              <a:ext cx="676111" cy="540889"/>
            </a:xfrm>
            <a:custGeom>
              <a:avLst/>
              <a:gdLst/>
              <a:ahLst/>
              <a:cxnLst/>
              <a:rect r="r" b="b" t="t" l="l"/>
              <a:pathLst>
                <a:path h="540889" w="676111">
                  <a:moveTo>
                    <a:pt x="0" y="0"/>
                  </a:moveTo>
                  <a:lnTo>
                    <a:pt x="676111" y="0"/>
                  </a:lnTo>
                  <a:lnTo>
                    <a:pt x="676111" y="540889"/>
                  </a:lnTo>
                  <a:lnTo>
                    <a:pt x="0" y="5408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 rot="0">
              <a:off x="0" y="636215"/>
              <a:ext cx="2349905" cy="4225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18"/>
                </a:lnSpc>
              </a:pPr>
              <a:r>
                <a:rPr lang="en-US" sz="176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@PSPKingston</a:t>
              </a: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0" y="9287624"/>
            <a:ext cx="18288000" cy="802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89"/>
              </a:lnSpc>
            </a:pPr>
            <a:r>
              <a:rPr lang="en-US" sz="5132">
                <a:solidFill>
                  <a:srgbClr val="FFFFFF"/>
                </a:solidFill>
                <a:latin typeface="Myriad Pro"/>
                <a:ea typeface="Myriad Pro"/>
                <a:cs typeface="Myriad Pro"/>
                <a:sym typeface="Myriad Pro"/>
              </a:rPr>
              <a:t>HEALTHPROMOTIONKINGSTON@CFMWS.COM</a:t>
            </a:r>
          </a:p>
        </p:txBody>
      </p:sp>
      <p:sp>
        <p:nvSpPr>
          <p:cNvPr name="Freeform 25" id="25"/>
          <p:cNvSpPr/>
          <p:nvPr/>
        </p:nvSpPr>
        <p:spPr>
          <a:xfrm flipH="false" flipV="false" rot="0">
            <a:off x="-57150" y="9217448"/>
            <a:ext cx="1906494" cy="971550"/>
          </a:xfrm>
          <a:custGeom>
            <a:avLst/>
            <a:gdLst/>
            <a:ahLst/>
            <a:cxnLst/>
            <a:rect r="r" b="b" t="t" l="l"/>
            <a:pathLst>
              <a:path h="971550" w="1906494">
                <a:moveTo>
                  <a:pt x="0" y="0"/>
                </a:moveTo>
                <a:lnTo>
                  <a:pt x="1906494" y="0"/>
                </a:lnTo>
                <a:lnTo>
                  <a:pt x="1906494" y="971550"/>
                </a:lnTo>
                <a:lnTo>
                  <a:pt x="0" y="97155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-13490" r="0" b="-23871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419863" y="409345"/>
            <a:ext cx="829701" cy="802044"/>
          </a:xfrm>
          <a:custGeom>
            <a:avLst/>
            <a:gdLst/>
            <a:ahLst/>
            <a:cxnLst/>
            <a:rect r="r" b="b" t="t" l="l"/>
            <a:pathLst>
              <a:path h="802044" w="829701">
                <a:moveTo>
                  <a:pt x="0" y="0"/>
                </a:moveTo>
                <a:lnTo>
                  <a:pt x="829701" y="0"/>
                </a:lnTo>
                <a:lnTo>
                  <a:pt x="829701" y="802045"/>
                </a:lnTo>
                <a:lnTo>
                  <a:pt x="0" y="80204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408309" y="5348551"/>
            <a:ext cx="9087911" cy="389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0"/>
              </a:lnSpc>
            </a:pPr>
            <a:r>
              <a:rPr lang="en-US" sz="2847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PREVENT &amp; RESPOND TO SEXUAL MISCONDUCT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408309" y="6022924"/>
            <a:ext cx="6090031" cy="355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628">
                <a:solidFill>
                  <a:srgbClr val="F2FF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(FORMERLY RESPECT IN THE CAF)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2121408" y="7102261"/>
            <a:ext cx="3817240" cy="594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26"/>
              </a:lnSpc>
            </a:pPr>
            <a:r>
              <a:rPr lang="en-US" sz="4215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21 OCTOBER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428625" y="1780328"/>
            <a:ext cx="10302473" cy="3060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76"/>
              </a:lnSpc>
            </a:pPr>
            <a:r>
              <a:rPr lang="en-US" sz="7596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SPEAK UP</a:t>
            </a:r>
          </a:p>
          <a:p>
            <a:pPr algn="l">
              <a:lnSpc>
                <a:spcPts val="7976"/>
              </a:lnSpc>
            </a:pPr>
            <a:r>
              <a:rPr lang="en-US" sz="7596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STEP IN</a:t>
            </a:r>
          </a:p>
          <a:p>
            <a:pPr algn="l">
              <a:lnSpc>
                <a:spcPts val="7976"/>
              </a:lnSpc>
            </a:pPr>
            <a:r>
              <a:rPr lang="en-US" sz="7596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MAKE A DIFFERENCE</a:t>
            </a:r>
          </a:p>
        </p:txBody>
      </p:sp>
      <p:sp>
        <p:nvSpPr>
          <p:cNvPr name="Freeform 31" id="31"/>
          <p:cNvSpPr/>
          <p:nvPr/>
        </p:nvSpPr>
        <p:spPr>
          <a:xfrm flipH="false" flipV="false" rot="0">
            <a:off x="350854" y="1666028"/>
            <a:ext cx="2965695" cy="2965695"/>
          </a:xfrm>
          <a:custGeom>
            <a:avLst/>
            <a:gdLst/>
            <a:ahLst/>
            <a:cxnLst/>
            <a:rect r="r" b="b" t="t" l="l"/>
            <a:pathLst>
              <a:path h="2965695" w="2965695">
                <a:moveTo>
                  <a:pt x="0" y="0"/>
                </a:moveTo>
                <a:lnTo>
                  <a:pt x="2965695" y="0"/>
                </a:lnTo>
                <a:lnTo>
                  <a:pt x="2965695" y="2965695"/>
                </a:lnTo>
                <a:lnTo>
                  <a:pt x="0" y="296569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3283518" y="1666028"/>
            <a:ext cx="2956170" cy="2956170"/>
          </a:xfrm>
          <a:custGeom>
            <a:avLst/>
            <a:gdLst/>
            <a:ahLst/>
            <a:cxnLst/>
            <a:rect r="r" b="b" t="t" l="l"/>
            <a:pathLst>
              <a:path h="2956170" w="2956170">
                <a:moveTo>
                  <a:pt x="0" y="0"/>
                </a:moveTo>
                <a:lnTo>
                  <a:pt x="2956170" y="0"/>
                </a:lnTo>
                <a:lnTo>
                  <a:pt x="2956170" y="2956170"/>
                </a:lnTo>
                <a:lnTo>
                  <a:pt x="0" y="295617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6239688" y="2228275"/>
            <a:ext cx="2403447" cy="2403447"/>
          </a:xfrm>
          <a:custGeom>
            <a:avLst/>
            <a:gdLst/>
            <a:ahLst/>
            <a:cxnLst/>
            <a:rect r="r" b="b" t="t" l="l"/>
            <a:pathLst>
              <a:path h="2403447" w="2403447">
                <a:moveTo>
                  <a:pt x="0" y="0"/>
                </a:moveTo>
                <a:lnTo>
                  <a:pt x="2403448" y="0"/>
                </a:lnTo>
                <a:lnTo>
                  <a:pt x="2403448" y="2403448"/>
                </a:lnTo>
                <a:lnTo>
                  <a:pt x="0" y="240344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8643136" y="2572997"/>
            <a:ext cx="2058726" cy="2058726"/>
          </a:xfrm>
          <a:custGeom>
            <a:avLst/>
            <a:gdLst/>
            <a:ahLst/>
            <a:cxnLst/>
            <a:rect r="r" b="b" t="t" l="l"/>
            <a:pathLst>
              <a:path h="2058726" w="2058726">
                <a:moveTo>
                  <a:pt x="0" y="0"/>
                </a:moveTo>
                <a:lnTo>
                  <a:pt x="2058725" y="0"/>
                </a:lnTo>
                <a:lnTo>
                  <a:pt x="2058725" y="2058726"/>
                </a:lnTo>
                <a:lnTo>
                  <a:pt x="0" y="205872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389888" y="506540"/>
            <a:ext cx="2029968" cy="704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46"/>
              </a:lnSpc>
            </a:pPr>
            <a:r>
              <a:rPr lang="en-US" sz="2372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HEALTH</a:t>
            </a:r>
          </a:p>
          <a:p>
            <a:pPr algn="l">
              <a:lnSpc>
                <a:spcPts val="2846"/>
              </a:lnSpc>
            </a:pPr>
            <a:r>
              <a:rPr lang="en-US" sz="2372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PROMOTION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121408" y="7781454"/>
            <a:ext cx="4352544" cy="573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4"/>
              </a:lnSpc>
            </a:pPr>
            <a:r>
              <a:rPr lang="en-US" sz="410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0800-1600 HRS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216873" y="-1271826"/>
            <a:ext cx="9777054" cy="12084742"/>
            <a:chOff x="0" y="0"/>
            <a:chExt cx="38020491" cy="4699450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3406" y="0"/>
              <a:ext cx="38007060" cy="46994573"/>
            </a:xfrm>
            <a:custGeom>
              <a:avLst/>
              <a:gdLst/>
              <a:ahLst/>
              <a:cxnLst/>
              <a:rect r="r" b="b" t="t" l="l"/>
              <a:pathLst>
                <a:path h="46994573" w="38007060">
                  <a:moveTo>
                    <a:pt x="29794359" y="0"/>
                  </a:moveTo>
                  <a:cubicBezTo>
                    <a:pt x="26255800" y="127"/>
                    <a:pt x="23369472" y="2199640"/>
                    <a:pt x="23369472" y="2199640"/>
                  </a:cubicBezTo>
                  <a:cubicBezTo>
                    <a:pt x="23369472" y="2199640"/>
                    <a:pt x="8131967" y="12061698"/>
                    <a:pt x="2492814" y="17052037"/>
                  </a:cubicBezTo>
                  <a:cubicBezTo>
                    <a:pt x="-3116016" y="22042375"/>
                    <a:pt x="2492814" y="30003369"/>
                    <a:pt x="2492814" y="30003369"/>
                  </a:cubicBezTo>
                  <a:lnTo>
                    <a:pt x="14730880" y="46994573"/>
                  </a:lnTo>
                  <a:lnTo>
                    <a:pt x="38007061" y="46994573"/>
                  </a:lnTo>
                  <a:lnTo>
                    <a:pt x="38007061" y="5526659"/>
                  </a:lnTo>
                  <a:lnTo>
                    <a:pt x="35117398" y="2026793"/>
                  </a:lnTo>
                  <a:cubicBezTo>
                    <a:pt x="33358185" y="511302"/>
                    <a:pt x="31500736" y="0"/>
                    <a:pt x="29794744" y="0"/>
                  </a:cubicBezTo>
                  <a:close/>
                </a:path>
              </a:pathLst>
            </a:custGeom>
            <a:solidFill>
              <a:srgbClr val="F2FF00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556207" y="-1048582"/>
            <a:ext cx="19110374" cy="12165089"/>
          </a:xfrm>
          <a:custGeom>
            <a:avLst/>
            <a:gdLst/>
            <a:ahLst/>
            <a:cxnLst/>
            <a:rect r="r" b="b" t="t" l="l"/>
            <a:pathLst>
              <a:path h="12165089" w="19110374">
                <a:moveTo>
                  <a:pt x="0" y="0"/>
                </a:moveTo>
                <a:lnTo>
                  <a:pt x="19110374" y="0"/>
                </a:lnTo>
                <a:lnTo>
                  <a:pt x="19110374" y="12165089"/>
                </a:lnTo>
                <a:lnTo>
                  <a:pt x="0" y="121650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-2233" r="0" b="-2233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1311509" y="-1130371"/>
            <a:ext cx="9682418" cy="12084742"/>
            <a:chOff x="0" y="0"/>
            <a:chExt cx="37652477" cy="4699450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71" y="0"/>
              <a:ext cx="37652523" cy="46994573"/>
            </a:xfrm>
            <a:custGeom>
              <a:avLst/>
              <a:gdLst/>
              <a:ahLst/>
              <a:cxnLst/>
              <a:rect r="r" b="b" t="t" l="l"/>
              <a:pathLst>
                <a:path h="46994573" w="37652523">
                  <a:moveTo>
                    <a:pt x="29519317" y="0"/>
                  </a:moveTo>
                  <a:cubicBezTo>
                    <a:pt x="26015007" y="127"/>
                    <a:pt x="23156617" y="2199640"/>
                    <a:pt x="23156617" y="2199640"/>
                  </a:cubicBezTo>
                  <a:cubicBezTo>
                    <a:pt x="23156617" y="2199640"/>
                    <a:pt x="8066603" y="12061698"/>
                    <a:pt x="2482032" y="17052037"/>
                  </a:cubicBezTo>
                  <a:cubicBezTo>
                    <a:pt x="-3102539" y="22042375"/>
                    <a:pt x="2482032" y="30003369"/>
                    <a:pt x="2482032" y="30003369"/>
                  </a:cubicBezTo>
                  <a:lnTo>
                    <a:pt x="14601642" y="46994573"/>
                  </a:lnTo>
                  <a:lnTo>
                    <a:pt x="37652523" y="46994573"/>
                  </a:lnTo>
                  <a:lnTo>
                    <a:pt x="37652523" y="5526659"/>
                  </a:lnTo>
                  <a:lnTo>
                    <a:pt x="34790831" y="2026793"/>
                  </a:lnTo>
                  <a:cubicBezTo>
                    <a:pt x="33048646" y="511302"/>
                    <a:pt x="31209177" y="0"/>
                    <a:pt x="29519696" y="0"/>
                  </a:cubicBezTo>
                  <a:close/>
                </a:path>
              </a:pathLst>
            </a:custGeom>
            <a:solidFill>
              <a:srgbClr val="377836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11471377" y="-278399"/>
            <a:ext cx="8317200" cy="10380797"/>
            <a:chOff x="0" y="0"/>
            <a:chExt cx="37652477" cy="4699450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-71" y="0"/>
              <a:ext cx="37652523" cy="46994573"/>
            </a:xfrm>
            <a:custGeom>
              <a:avLst/>
              <a:gdLst/>
              <a:ahLst/>
              <a:cxnLst/>
              <a:rect r="r" b="b" t="t" l="l"/>
              <a:pathLst>
                <a:path h="46994573" w="37652523">
                  <a:moveTo>
                    <a:pt x="29519317" y="0"/>
                  </a:moveTo>
                  <a:cubicBezTo>
                    <a:pt x="26015007" y="127"/>
                    <a:pt x="23156617" y="2199640"/>
                    <a:pt x="23156617" y="2199640"/>
                  </a:cubicBezTo>
                  <a:cubicBezTo>
                    <a:pt x="23156617" y="2199640"/>
                    <a:pt x="8066603" y="12061698"/>
                    <a:pt x="2482032" y="17052037"/>
                  </a:cubicBezTo>
                  <a:cubicBezTo>
                    <a:pt x="-3102539" y="22042375"/>
                    <a:pt x="2482032" y="30003369"/>
                    <a:pt x="2482032" y="30003369"/>
                  </a:cubicBezTo>
                  <a:lnTo>
                    <a:pt x="14601642" y="46994573"/>
                  </a:lnTo>
                  <a:lnTo>
                    <a:pt x="37652523" y="46994573"/>
                  </a:lnTo>
                  <a:lnTo>
                    <a:pt x="37652523" y="5526659"/>
                  </a:lnTo>
                  <a:lnTo>
                    <a:pt x="34790831" y="2026793"/>
                  </a:lnTo>
                  <a:cubicBezTo>
                    <a:pt x="33048646" y="511302"/>
                    <a:pt x="31209177" y="0"/>
                    <a:pt x="29519696" y="0"/>
                  </a:cubicBezTo>
                  <a:close/>
                </a:path>
              </a:pathLst>
            </a:custGeom>
            <a:blipFill>
              <a:blip r:embed="rId3"/>
              <a:stretch>
                <a:fillRect l="-150065" t="0" r="-1819" b="-12281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09550" y="4879373"/>
            <a:ext cx="3152251" cy="225862"/>
          </a:xfrm>
          <a:custGeom>
            <a:avLst/>
            <a:gdLst/>
            <a:ahLst/>
            <a:cxnLst/>
            <a:rect r="r" b="b" t="t" l="l"/>
            <a:pathLst>
              <a:path h="225862" w="3152251">
                <a:moveTo>
                  <a:pt x="0" y="0"/>
                </a:moveTo>
                <a:lnTo>
                  <a:pt x="3152251" y="0"/>
                </a:lnTo>
                <a:lnTo>
                  <a:pt x="3152251" y="225862"/>
                </a:lnTo>
                <a:lnTo>
                  <a:pt x="0" y="225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0" y="6638925"/>
            <a:ext cx="7410450" cy="1933575"/>
          </a:xfrm>
          <a:custGeom>
            <a:avLst/>
            <a:gdLst/>
            <a:ahLst/>
            <a:cxnLst/>
            <a:rect r="r" b="b" t="t" l="l"/>
            <a:pathLst>
              <a:path h="1933575" w="7410450">
                <a:moveTo>
                  <a:pt x="0" y="0"/>
                </a:moveTo>
                <a:lnTo>
                  <a:pt x="7410450" y="0"/>
                </a:lnTo>
                <a:lnTo>
                  <a:pt x="7410450" y="1933575"/>
                </a:lnTo>
                <a:lnTo>
                  <a:pt x="0" y="19335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28625" y="7067550"/>
            <a:ext cx="1095375" cy="1295400"/>
          </a:xfrm>
          <a:custGeom>
            <a:avLst/>
            <a:gdLst/>
            <a:ahLst/>
            <a:cxnLst/>
            <a:rect r="r" b="b" t="t" l="l"/>
            <a:pathLst>
              <a:path h="1295400" w="1095375">
                <a:moveTo>
                  <a:pt x="0" y="0"/>
                </a:moveTo>
                <a:lnTo>
                  <a:pt x="1095375" y="0"/>
                </a:lnTo>
                <a:lnTo>
                  <a:pt x="1095375" y="1295400"/>
                </a:lnTo>
                <a:lnTo>
                  <a:pt x="0" y="12954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733550" y="6858000"/>
            <a:ext cx="228600" cy="1504950"/>
          </a:xfrm>
          <a:custGeom>
            <a:avLst/>
            <a:gdLst/>
            <a:ahLst/>
            <a:cxnLst/>
            <a:rect r="r" b="b" t="t" l="l"/>
            <a:pathLst>
              <a:path h="1504950" w="228600">
                <a:moveTo>
                  <a:pt x="0" y="0"/>
                </a:moveTo>
                <a:lnTo>
                  <a:pt x="228600" y="0"/>
                </a:lnTo>
                <a:lnTo>
                  <a:pt x="228600" y="1504950"/>
                </a:lnTo>
                <a:lnTo>
                  <a:pt x="0" y="15049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-266167" y="8917031"/>
            <a:ext cx="18820335" cy="1753976"/>
            <a:chOff x="0" y="0"/>
            <a:chExt cx="25093779" cy="2338634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25093779" cy="1202416"/>
              <a:chOff x="0" y="0"/>
              <a:chExt cx="4956796" cy="237514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4956796" cy="237514"/>
              </a:xfrm>
              <a:custGeom>
                <a:avLst/>
                <a:gdLst/>
                <a:ahLst/>
                <a:cxnLst/>
                <a:rect r="r" b="b" t="t" l="l"/>
                <a:pathLst>
                  <a:path h="237514" w="4956796">
                    <a:moveTo>
                      <a:pt x="0" y="0"/>
                    </a:moveTo>
                    <a:lnTo>
                      <a:pt x="4956796" y="0"/>
                    </a:lnTo>
                    <a:lnTo>
                      <a:pt x="4956796" y="237514"/>
                    </a:lnTo>
                    <a:lnTo>
                      <a:pt x="0" y="237514"/>
                    </a:lnTo>
                    <a:close/>
                  </a:path>
                </a:pathLst>
              </a:custGeom>
              <a:solidFill>
                <a:srgbClr val="E4002B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66675"/>
                <a:ext cx="4956796" cy="30418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08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0" y="292100"/>
              <a:ext cx="25093779" cy="2046534"/>
              <a:chOff x="0" y="0"/>
              <a:chExt cx="4956796" cy="404254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4956796" cy="404254"/>
              </a:xfrm>
              <a:custGeom>
                <a:avLst/>
                <a:gdLst/>
                <a:ahLst/>
                <a:cxnLst/>
                <a:rect r="r" b="b" t="t" l="l"/>
                <a:pathLst>
                  <a:path h="404254" w="4956796">
                    <a:moveTo>
                      <a:pt x="0" y="0"/>
                    </a:moveTo>
                    <a:lnTo>
                      <a:pt x="4956796" y="0"/>
                    </a:lnTo>
                    <a:lnTo>
                      <a:pt x="4956796" y="404254"/>
                    </a:lnTo>
                    <a:lnTo>
                      <a:pt x="0" y="404254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66675"/>
                <a:ext cx="4956796" cy="4709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508"/>
                  </a:lnSpc>
                </a:pPr>
              </a:p>
            </p:txBody>
          </p:sp>
        </p:grpSp>
      </p:grpSp>
      <p:grpSp>
        <p:nvGrpSpPr>
          <p:cNvPr name="Group 20" id="20"/>
          <p:cNvGrpSpPr/>
          <p:nvPr/>
        </p:nvGrpSpPr>
        <p:grpSpPr>
          <a:xfrm rot="0">
            <a:off x="16281287" y="9258300"/>
            <a:ext cx="1762429" cy="794066"/>
            <a:chOff x="0" y="0"/>
            <a:chExt cx="2349905" cy="105875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149901" y="0"/>
              <a:ext cx="540889" cy="540889"/>
            </a:xfrm>
            <a:custGeom>
              <a:avLst/>
              <a:gdLst/>
              <a:ahLst/>
              <a:cxnLst/>
              <a:rect r="r" b="b" t="t" l="l"/>
              <a:pathLst>
                <a:path h="540889" w="540889">
                  <a:moveTo>
                    <a:pt x="0" y="0"/>
                  </a:moveTo>
                  <a:lnTo>
                    <a:pt x="540889" y="0"/>
                  </a:lnTo>
                  <a:lnTo>
                    <a:pt x="540889" y="540889"/>
                  </a:lnTo>
                  <a:lnTo>
                    <a:pt x="0" y="5408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825130" y="0"/>
              <a:ext cx="540889" cy="540889"/>
            </a:xfrm>
            <a:custGeom>
              <a:avLst/>
              <a:gdLst/>
              <a:ahLst/>
              <a:cxnLst/>
              <a:rect r="r" b="b" t="t" l="l"/>
              <a:pathLst>
                <a:path h="540889" w="540889">
                  <a:moveTo>
                    <a:pt x="0" y="0"/>
                  </a:moveTo>
                  <a:lnTo>
                    <a:pt x="540889" y="0"/>
                  </a:lnTo>
                  <a:lnTo>
                    <a:pt x="540889" y="540889"/>
                  </a:lnTo>
                  <a:lnTo>
                    <a:pt x="0" y="5408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1507045" y="0"/>
              <a:ext cx="676111" cy="540889"/>
            </a:xfrm>
            <a:custGeom>
              <a:avLst/>
              <a:gdLst/>
              <a:ahLst/>
              <a:cxnLst/>
              <a:rect r="r" b="b" t="t" l="l"/>
              <a:pathLst>
                <a:path h="540889" w="676111">
                  <a:moveTo>
                    <a:pt x="0" y="0"/>
                  </a:moveTo>
                  <a:lnTo>
                    <a:pt x="676111" y="0"/>
                  </a:lnTo>
                  <a:lnTo>
                    <a:pt x="676111" y="540889"/>
                  </a:lnTo>
                  <a:lnTo>
                    <a:pt x="0" y="5408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 rot="0">
              <a:off x="0" y="636215"/>
              <a:ext cx="2349905" cy="4225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18"/>
                </a:lnSpc>
              </a:pPr>
              <a:r>
                <a:rPr lang="en-US" sz="176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@PSPKingston</a:t>
              </a: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0" y="9287624"/>
            <a:ext cx="18288000" cy="802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89"/>
              </a:lnSpc>
            </a:pPr>
            <a:r>
              <a:rPr lang="en-US" sz="5132">
                <a:solidFill>
                  <a:srgbClr val="FFFFFF"/>
                </a:solidFill>
                <a:latin typeface="Myriad Pro"/>
                <a:ea typeface="Myriad Pro"/>
                <a:cs typeface="Myriad Pro"/>
                <a:sym typeface="Myriad Pro"/>
              </a:rPr>
              <a:t>HEALTHPROMOTIONKINGSTON@CFMWS.COM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-57150" y="9217448"/>
            <a:ext cx="1906494" cy="971550"/>
          </a:xfrm>
          <a:custGeom>
            <a:avLst/>
            <a:gdLst/>
            <a:ahLst/>
            <a:cxnLst/>
            <a:rect r="r" b="b" t="t" l="l"/>
            <a:pathLst>
              <a:path h="971550" w="1906494">
                <a:moveTo>
                  <a:pt x="0" y="0"/>
                </a:moveTo>
                <a:lnTo>
                  <a:pt x="1906494" y="0"/>
                </a:lnTo>
                <a:lnTo>
                  <a:pt x="1906494" y="971550"/>
                </a:lnTo>
                <a:lnTo>
                  <a:pt x="0" y="97155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-13490" r="0" b="-23871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419863" y="409345"/>
            <a:ext cx="829701" cy="802044"/>
          </a:xfrm>
          <a:custGeom>
            <a:avLst/>
            <a:gdLst/>
            <a:ahLst/>
            <a:cxnLst/>
            <a:rect r="r" b="b" t="t" l="l"/>
            <a:pathLst>
              <a:path h="802044" w="829701">
                <a:moveTo>
                  <a:pt x="0" y="0"/>
                </a:moveTo>
                <a:lnTo>
                  <a:pt x="829701" y="0"/>
                </a:lnTo>
                <a:lnTo>
                  <a:pt x="829701" y="802045"/>
                </a:lnTo>
                <a:lnTo>
                  <a:pt x="0" y="80204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408309" y="5348551"/>
            <a:ext cx="10759832" cy="389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0"/>
              </a:lnSpc>
            </a:pPr>
            <a:r>
              <a:rPr lang="en-US" sz="2847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NCONDUITE SEXUELLE – PRÉVENIR ET Y RÉPONDRE (ISPR)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08309" y="6022924"/>
            <a:ext cx="11974327" cy="355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628">
                <a:solidFill>
                  <a:srgbClr val="F2FF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(ANCIENNE</a:t>
            </a:r>
            <a:r>
              <a:rPr lang="en-US" sz="2628">
                <a:solidFill>
                  <a:srgbClr val="F2FF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MENT LE RESPECT AU SEIN DES FAC)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121408" y="7102261"/>
            <a:ext cx="3817240" cy="594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26"/>
              </a:lnSpc>
            </a:pPr>
            <a:r>
              <a:rPr lang="en-US" sz="4215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21 OCTOBRE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428625" y="1916200"/>
            <a:ext cx="11042752" cy="2854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09"/>
              </a:lnSpc>
            </a:pPr>
            <a:r>
              <a:rPr lang="en-US" sz="7057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EXPRIMEZ-VOUS</a:t>
            </a:r>
          </a:p>
          <a:p>
            <a:pPr algn="l">
              <a:lnSpc>
                <a:spcPts val="7409"/>
              </a:lnSpc>
            </a:pPr>
            <a:r>
              <a:rPr lang="en-US" sz="7057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INTERVENEZ</a:t>
            </a:r>
          </a:p>
          <a:p>
            <a:pPr algn="l">
              <a:lnSpc>
                <a:spcPts val="7409"/>
              </a:lnSpc>
            </a:pPr>
            <a:r>
              <a:rPr lang="en-US" sz="7057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FAITES LA DIFFÉRENCE</a:t>
            </a:r>
          </a:p>
        </p:txBody>
      </p:sp>
      <p:sp>
        <p:nvSpPr>
          <p:cNvPr name="Freeform 32" id="32"/>
          <p:cNvSpPr/>
          <p:nvPr/>
        </p:nvSpPr>
        <p:spPr>
          <a:xfrm flipH="false" flipV="false" rot="0">
            <a:off x="350854" y="1666028"/>
            <a:ext cx="2965695" cy="2965695"/>
          </a:xfrm>
          <a:custGeom>
            <a:avLst/>
            <a:gdLst/>
            <a:ahLst/>
            <a:cxnLst/>
            <a:rect r="r" b="b" t="t" l="l"/>
            <a:pathLst>
              <a:path h="2965695" w="2965695">
                <a:moveTo>
                  <a:pt x="0" y="0"/>
                </a:moveTo>
                <a:lnTo>
                  <a:pt x="2965695" y="0"/>
                </a:lnTo>
                <a:lnTo>
                  <a:pt x="2965695" y="2965695"/>
                </a:lnTo>
                <a:lnTo>
                  <a:pt x="0" y="296569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3283518" y="1666028"/>
            <a:ext cx="2956170" cy="2956170"/>
          </a:xfrm>
          <a:custGeom>
            <a:avLst/>
            <a:gdLst/>
            <a:ahLst/>
            <a:cxnLst/>
            <a:rect r="r" b="b" t="t" l="l"/>
            <a:pathLst>
              <a:path h="2956170" w="2956170">
                <a:moveTo>
                  <a:pt x="0" y="0"/>
                </a:moveTo>
                <a:lnTo>
                  <a:pt x="2956170" y="0"/>
                </a:lnTo>
                <a:lnTo>
                  <a:pt x="2956170" y="2956170"/>
                </a:lnTo>
                <a:lnTo>
                  <a:pt x="0" y="295617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6239688" y="1718013"/>
            <a:ext cx="2913709" cy="2913709"/>
          </a:xfrm>
          <a:custGeom>
            <a:avLst/>
            <a:gdLst/>
            <a:ahLst/>
            <a:cxnLst/>
            <a:rect r="r" b="b" t="t" l="l"/>
            <a:pathLst>
              <a:path h="2913709" w="2913709">
                <a:moveTo>
                  <a:pt x="0" y="0"/>
                </a:moveTo>
                <a:lnTo>
                  <a:pt x="2913710" y="0"/>
                </a:lnTo>
                <a:lnTo>
                  <a:pt x="2913710" y="2913710"/>
                </a:lnTo>
                <a:lnTo>
                  <a:pt x="0" y="291371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8643136" y="2572997"/>
            <a:ext cx="2058726" cy="2058726"/>
          </a:xfrm>
          <a:custGeom>
            <a:avLst/>
            <a:gdLst/>
            <a:ahLst/>
            <a:cxnLst/>
            <a:rect r="r" b="b" t="t" l="l"/>
            <a:pathLst>
              <a:path h="2058726" w="2058726">
                <a:moveTo>
                  <a:pt x="0" y="0"/>
                </a:moveTo>
                <a:lnTo>
                  <a:pt x="2058725" y="0"/>
                </a:lnTo>
                <a:lnTo>
                  <a:pt x="2058725" y="2058726"/>
                </a:lnTo>
                <a:lnTo>
                  <a:pt x="0" y="205872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6" id="36"/>
          <p:cNvSpPr txBox="true"/>
          <p:nvPr/>
        </p:nvSpPr>
        <p:spPr>
          <a:xfrm rot="0">
            <a:off x="1389888" y="506540"/>
            <a:ext cx="2029968" cy="704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46"/>
              </a:lnSpc>
            </a:pPr>
            <a:r>
              <a:rPr lang="en-US" sz="2372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PROMOTION DE LA SANTÉ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2121408" y="7781454"/>
            <a:ext cx="4352544" cy="573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4"/>
              </a:lnSpc>
            </a:pPr>
            <a:r>
              <a:rPr lang="en-US" sz="410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08H00-16H00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DAHS183CZ74</dc:identifier>
  <dcterms:modified xsi:type="dcterms:W3CDTF">2011-08-01T06:04:30Z</dcterms:modified>
  <cp:revision>1</cp:revision>
  <dc:title>Sept-Oct HP Screens</dc:title>
</cp:coreProperties>
</file>