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4"/>
  </p:sldMasterIdLst>
  <p:notesMasterIdLst>
    <p:notesMasterId r:id="rId14"/>
  </p:notesMasterIdLst>
  <p:sldIdLst>
    <p:sldId id="2249" r:id="rId5"/>
    <p:sldId id="2246" r:id="rId6"/>
    <p:sldId id="2252" r:id="rId7"/>
    <p:sldId id="2257" r:id="rId8"/>
    <p:sldId id="2259" r:id="rId9"/>
    <p:sldId id="2258" r:id="rId10"/>
    <p:sldId id="2260" r:id="rId11"/>
    <p:sldId id="2262" r:id="rId12"/>
    <p:sldId id="2244" r:id="rId13"/>
  </p:sldIdLst>
  <p:sldSz cx="12192000" cy="6858000"/>
  <p:notesSz cx="6858000" cy="9144000"/>
  <p:embeddedFontLs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48" userDrawn="1">
          <p15:clr>
            <a:srgbClr val="A4A3A4"/>
          </p15:clr>
        </p15:guide>
        <p15:guide id="4" pos="7032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orient="horz" pos="1272" userDrawn="1">
          <p15:clr>
            <a:srgbClr val="A4A3A4"/>
          </p15:clr>
        </p15:guide>
        <p15:guide id="8" orient="horz" pos="1584" userDrawn="1">
          <p15:clr>
            <a:srgbClr val="A4A3A4"/>
          </p15:clr>
        </p15:guide>
        <p15:guide id="9" pos="960" userDrawn="1">
          <p15:clr>
            <a:srgbClr val="A4A3A4"/>
          </p15:clr>
        </p15:guide>
        <p15:guide id="10" orient="horz" pos="3648" userDrawn="1">
          <p15:clr>
            <a:srgbClr val="A4A3A4"/>
          </p15:clr>
        </p15:guide>
        <p15:guide id="11" pos="6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83C"/>
    <a:srgbClr val="A1C758"/>
    <a:srgbClr val="00A6C0"/>
    <a:srgbClr val="A36DFC"/>
    <a:srgbClr val="FB673A"/>
    <a:srgbClr val="616264"/>
    <a:srgbClr val="E7172F"/>
    <a:srgbClr val="191B1D"/>
    <a:srgbClr val="FD4D6F"/>
    <a:srgbClr val="333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A3489-7C14-4B72-0229-B774190AF56A}" v="18" dt="2025-10-07T15:02:39.028"/>
    <p1510:client id="{143F9E0F-7FFE-F163-8D5D-5585622D7625}" v="457" dt="2025-10-07T17:29:21.806"/>
    <p1510:client id="{4DBD2B3B-DF3C-D967-E9E6-6A69AB0B9516}" v="5" dt="2025-10-07T15:18:59.509"/>
    <p1510:client id="{CE4588F0-B4EF-4842-B40F-046014A57C70}" v="1392" dt="2025-10-07T18:07:17.131"/>
    <p1510:client id="{F09C3055-C622-D051-2191-EF7E75308A0E}" v="146" dt="2025-10-07T17:27:10.308"/>
    <p1510:client id="{F321C9AA-E3E6-5CA3-830C-7E92CE517B42}" v="39" dt="2025-10-07T18:06:41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  <p:guide pos="648"/>
        <p:guide pos="7032"/>
        <p:guide orient="horz" pos="3888"/>
        <p:guide orient="horz" pos="432"/>
        <p:guide orient="horz" pos="1272"/>
        <p:guide orient="horz" pos="1584"/>
        <p:guide pos="960"/>
        <p:guide orient="horz" pos="3648"/>
        <p:guide pos="672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ns, Krystin" userId="ecfe3e1b-d7fe-4073-bb0f-2093533b8a85" providerId="ADAL" clId="{CE4588F0-B4EF-4842-B40F-046014A57C70}"/>
    <pc:docChg chg="undo custSel addSld delSld modSld sldOrd delSection modSection">
      <pc:chgData name="Therens, Krystin" userId="ecfe3e1b-d7fe-4073-bb0f-2093533b8a85" providerId="ADAL" clId="{CE4588F0-B4EF-4842-B40F-046014A57C70}" dt="2025-10-07T18:07:17.131" v="1425"/>
      <pc:docMkLst>
        <pc:docMk/>
      </pc:docMkLst>
      <pc:sldChg chg="del">
        <pc:chgData name="Therens, Krystin" userId="ecfe3e1b-d7fe-4073-bb0f-2093533b8a85" providerId="ADAL" clId="{CE4588F0-B4EF-4842-B40F-046014A57C70}" dt="2025-10-07T17:14:02.059" v="1165" actId="47"/>
        <pc:sldMkLst>
          <pc:docMk/>
          <pc:sldMk cId="4133069251" sldId="417"/>
        </pc:sldMkLst>
      </pc:sldChg>
      <pc:sldChg chg="del">
        <pc:chgData name="Therens, Krystin" userId="ecfe3e1b-d7fe-4073-bb0f-2093533b8a85" providerId="ADAL" clId="{CE4588F0-B4EF-4842-B40F-046014A57C70}" dt="2025-10-07T17:14:02.059" v="1165" actId="47"/>
        <pc:sldMkLst>
          <pc:docMk/>
          <pc:sldMk cId="2127827501" sldId="2242"/>
        </pc:sldMkLst>
      </pc:sldChg>
      <pc:sldChg chg="addSp delSp modSp mod ord modClrScheme modAnim chgLayout modNotesTx">
        <pc:chgData name="Therens, Krystin" userId="ecfe3e1b-d7fe-4073-bb0f-2093533b8a85" providerId="ADAL" clId="{CE4588F0-B4EF-4842-B40F-046014A57C70}" dt="2025-10-07T18:07:17.131" v="1425"/>
        <pc:sldMkLst>
          <pc:docMk/>
          <pc:sldMk cId="1713503139" sldId="2244"/>
        </pc:sldMkLst>
        <pc:spChg chg="add del">
          <ac:chgData name="Therens, Krystin" userId="ecfe3e1b-d7fe-4073-bb0f-2093533b8a85" providerId="ADAL" clId="{CE4588F0-B4EF-4842-B40F-046014A57C70}" dt="2025-10-07T16:06:07.376" v="1098" actId="478"/>
          <ac:spMkLst>
            <pc:docMk/>
            <pc:sldMk cId="1713503139" sldId="2244"/>
            <ac:spMk id="2" creationId="{5B99A546-50BA-607E-D685-A896EDDEA0A0}"/>
          </ac:spMkLst>
        </pc:spChg>
        <pc:spChg chg="del mod ord">
          <ac:chgData name="Therens, Krystin" userId="ecfe3e1b-d7fe-4073-bb0f-2093533b8a85" providerId="ADAL" clId="{CE4588F0-B4EF-4842-B40F-046014A57C70}" dt="2025-10-07T16:06:41.659" v="1104" actId="478"/>
          <ac:spMkLst>
            <pc:docMk/>
            <pc:sldMk cId="1713503139" sldId="2244"/>
            <ac:spMk id="3" creationId="{41699B7F-152C-22C1-E2A6-D796103B1CAC}"/>
          </ac:spMkLst>
        </pc:spChg>
        <pc:spChg chg="del">
          <ac:chgData name="Therens, Krystin" userId="ecfe3e1b-d7fe-4073-bb0f-2093533b8a85" providerId="ADAL" clId="{CE4588F0-B4EF-4842-B40F-046014A57C70}" dt="2025-10-07T15:58:57.694" v="899" actId="478"/>
          <ac:spMkLst>
            <pc:docMk/>
            <pc:sldMk cId="1713503139" sldId="2244"/>
            <ac:spMk id="4" creationId="{1036D6F4-8FD1-BB4E-E418-E1F7F0B50741}"/>
          </ac:spMkLst>
        </pc:spChg>
        <pc:spChg chg="del">
          <ac:chgData name="Therens, Krystin" userId="ecfe3e1b-d7fe-4073-bb0f-2093533b8a85" providerId="ADAL" clId="{CE4588F0-B4EF-4842-B40F-046014A57C70}" dt="2025-10-07T15:58:49.226" v="898" actId="478"/>
          <ac:spMkLst>
            <pc:docMk/>
            <pc:sldMk cId="1713503139" sldId="2244"/>
            <ac:spMk id="5" creationId="{CE7B6651-54CB-EE39-5AC4-A50ED11C6D64}"/>
          </ac:spMkLst>
        </pc:spChg>
        <pc:spChg chg="mod">
          <ac:chgData name="Therens, Krystin" userId="ecfe3e1b-d7fe-4073-bb0f-2093533b8a85" providerId="ADAL" clId="{CE4588F0-B4EF-4842-B40F-046014A57C70}" dt="2025-10-07T16:06:02.541" v="1096" actId="26606"/>
          <ac:spMkLst>
            <pc:docMk/>
            <pc:sldMk cId="1713503139" sldId="2244"/>
            <ac:spMk id="6" creationId="{2A8AC1B6-3A25-3712-F79E-547D5184F45D}"/>
          </ac:spMkLst>
        </pc:spChg>
        <pc:spChg chg="mod ord">
          <ac:chgData name="Therens, Krystin" userId="ecfe3e1b-d7fe-4073-bb0f-2093533b8a85" providerId="ADAL" clId="{CE4588F0-B4EF-4842-B40F-046014A57C70}" dt="2025-10-07T16:06:02.541" v="1096" actId="26606"/>
          <ac:spMkLst>
            <pc:docMk/>
            <pc:sldMk cId="1713503139" sldId="2244"/>
            <ac:spMk id="7" creationId="{C9909726-B1AD-04B8-2956-C08324541FAB}"/>
          </ac:spMkLst>
        </pc:spChg>
        <pc:spChg chg="add del mod">
          <ac:chgData name="Therens, Krystin" userId="ecfe3e1b-d7fe-4073-bb0f-2093533b8a85" providerId="ADAL" clId="{CE4588F0-B4EF-4842-B40F-046014A57C70}" dt="2025-10-07T16:06:46.439" v="1105" actId="478"/>
          <ac:spMkLst>
            <pc:docMk/>
            <pc:sldMk cId="1713503139" sldId="2244"/>
            <ac:spMk id="10" creationId="{BAD6AB06-32B4-5CC3-F7B8-DDC108E10DE9}"/>
          </ac:spMkLst>
        </pc:spChg>
        <pc:spChg chg="add mod">
          <ac:chgData name="Therens, Krystin" userId="ecfe3e1b-d7fe-4073-bb0f-2093533b8a85" providerId="ADAL" clId="{CE4588F0-B4EF-4842-B40F-046014A57C70}" dt="2025-10-07T16:25:25.618" v="1159" actId="164"/>
          <ac:spMkLst>
            <pc:docMk/>
            <pc:sldMk cId="1713503139" sldId="2244"/>
            <ac:spMk id="11" creationId="{DC81EE11-9B00-31A2-15DF-085366468C4D}"/>
          </ac:spMkLst>
        </pc:spChg>
        <pc:spChg chg="add mod">
          <ac:chgData name="Therens, Krystin" userId="ecfe3e1b-d7fe-4073-bb0f-2093533b8a85" providerId="ADAL" clId="{CE4588F0-B4EF-4842-B40F-046014A57C70}" dt="2025-10-07T16:25:25.618" v="1159" actId="164"/>
          <ac:spMkLst>
            <pc:docMk/>
            <pc:sldMk cId="1713503139" sldId="2244"/>
            <ac:spMk id="12" creationId="{1E41DF38-FBDD-D5E2-D708-AAC33109ACB3}"/>
          </ac:spMkLst>
        </pc:spChg>
        <pc:spChg chg="add del mod">
          <ac:chgData name="Therens, Krystin" userId="ecfe3e1b-d7fe-4073-bb0f-2093533b8a85" providerId="ADAL" clId="{CE4588F0-B4EF-4842-B40F-046014A57C70}" dt="2025-10-07T16:06:02.541" v="1096" actId="26606"/>
          <ac:spMkLst>
            <pc:docMk/>
            <pc:sldMk cId="1713503139" sldId="2244"/>
            <ac:spMk id="13" creationId="{D159AD59-4888-300C-6ECB-92E30901AC7E}"/>
          </ac:spMkLst>
        </pc:spChg>
        <pc:spChg chg="add del mod">
          <ac:chgData name="Therens, Krystin" userId="ecfe3e1b-d7fe-4073-bb0f-2093533b8a85" providerId="ADAL" clId="{CE4588F0-B4EF-4842-B40F-046014A57C70}" dt="2025-10-07T16:06:02.541" v="1096" actId="26606"/>
          <ac:spMkLst>
            <pc:docMk/>
            <pc:sldMk cId="1713503139" sldId="2244"/>
            <ac:spMk id="15" creationId="{59BA1741-36F0-9359-09BA-FC57AB5A9A40}"/>
          </ac:spMkLst>
        </pc:spChg>
        <pc:grpChg chg="add mod">
          <ac:chgData name="Therens, Krystin" userId="ecfe3e1b-d7fe-4073-bb0f-2093533b8a85" providerId="ADAL" clId="{CE4588F0-B4EF-4842-B40F-046014A57C70}" dt="2025-10-07T18:07:14.809" v="1424" actId="1076"/>
          <ac:grpSpMkLst>
            <pc:docMk/>
            <pc:sldMk cId="1713503139" sldId="2244"/>
            <ac:grpSpMk id="14" creationId="{77B823BF-0AEC-2636-5653-D34132D3FD84}"/>
          </ac:grpSpMkLst>
        </pc:grpChg>
        <pc:picChg chg="add mod">
          <ac:chgData name="Therens, Krystin" userId="ecfe3e1b-d7fe-4073-bb0f-2093533b8a85" providerId="ADAL" clId="{CE4588F0-B4EF-4842-B40F-046014A57C70}" dt="2025-10-07T16:06:27.262" v="1103" actId="1076"/>
          <ac:picMkLst>
            <pc:docMk/>
            <pc:sldMk cId="1713503139" sldId="2244"/>
            <ac:picMk id="8" creationId="{749B8D2B-2A25-CB7B-A0E5-B7737B1631E3}"/>
          </ac:picMkLst>
        </pc:picChg>
      </pc:sldChg>
      <pc:sldChg chg="delSp modSp mod">
        <pc:chgData name="Therens, Krystin" userId="ecfe3e1b-d7fe-4073-bb0f-2093533b8a85" providerId="ADAL" clId="{CE4588F0-B4EF-4842-B40F-046014A57C70}" dt="2025-10-07T17:18:14.822" v="1208" actId="1076"/>
        <pc:sldMkLst>
          <pc:docMk/>
          <pc:sldMk cId="3574358878" sldId="2246"/>
        </pc:sldMkLst>
        <pc:spChg chg="del">
          <ac:chgData name="Therens, Krystin" userId="ecfe3e1b-d7fe-4073-bb0f-2093533b8a85" providerId="ADAL" clId="{CE4588F0-B4EF-4842-B40F-046014A57C70}" dt="2025-10-07T17:18:11.125" v="1207" actId="478"/>
          <ac:spMkLst>
            <pc:docMk/>
            <pc:sldMk cId="3574358878" sldId="2246"/>
            <ac:spMk id="2" creationId="{E49A1DC2-3838-61D1-BA76-797F45A25890}"/>
          </ac:spMkLst>
        </pc:spChg>
        <pc:picChg chg="mod">
          <ac:chgData name="Therens, Krystin" userId="ecfe3e1b-d7fe-4073-bb0f-2093533b8a85" providerId="ADAL" clId="{CE4588F0-B4EF-4842-B40F-046014A57C70}" dt="2025-10-07T17:18:14.822" v="1208" actId="1076"/>
          <ac:picMkLst>
            <pc:docMk/>
            <pc:sldMk cId="3574358878" sldId="2246"/>
            <ac:picMk id="7" creationId="{9F2F6CE0-E699-6E52-6E3B-8D4A67108130}"/>
          </ac:picMkLst>
        </pc:picChg>
      </pc:sldChg>
      <pc:sldChg chg="addSp delSp modSp mod">
        <pc:chgData name="Therens, Krystin" userId="ecfe3e1b-d7fe-4073-bb0f-2093533b8a85" providerId="ADAL" clId="{CE4588F0-B4EF-4842-B40F-046014A57C70}" dt="2025-10-07T17:17:41.623" v="1205" actId="1076"/>
        <pc:sldMkLst>
          <pc:docMk/>
          <pc:sldMk cId="1827123651" sldId="2249"/>
        </pc:sldMkLst>
        <pc:spChg chg="add mod">
          <ac:chgData name="Therens, Krystin" userId="ecfe3e1b-d7fe-4073-bb0f-2093533b8a85" providerId="ADAL" clId="{CE4588F0-B4EF-4842-B40F-046014A57C70}" dt="2025-10-07T17:17:19.649" v="1202" actId="1076"/>
          <ac:spMkLst>
            <pc:docMk/>
            <pc:sldMk cId="1827123651" sldId="2249"/>
            <ac:spMk id="2" creationId="{A70F2F28-0614-6E89-5BC3-61931E7CA7C7}"/>
          </ac:spMkLst>
        </pc:spChg>
        <pc:spChg chg="mod">
          <ac:chgData name="Therens, Krystin" userId="ecfe3e1b-d7fe-4073-bb0f-2093533b8a85" providerId="ADAL" clId="{CE4588F0-B4EF-4842-B40F-046014A57C70}" dt="2025-10-07T17:17:41.623" v="1205" actId="1076"/>
          <ac:spMkLst>
            <pc:docMk/>
            <pc:sldMk cId="1827123651" sldId="2249"/>
            <ac:spMk id="3" creationId="{682718E9-2344-F718-7AA6-A1E8E6DB23A0}"/>
          </ac:spMkLst>
        </pc:spChg>
        <pc:spChg chg="mod">
          <ac:chgData name="Therens, Krystin" userId="ecfe3e1b-d7fe-4073-bb0f-2093533b8a85" providerId="ADAL" clId="{CE4588F0-B4EF-4842-B40F-046014A57C70}" dt="2025-10-07T17:14:42.850" v="1170" actId="1076"/>
          <ac:spMkLst>
            <pc:docMk/>
            <pc:sldMk cId="1827123651" sldId="2249"/>
            <ac:spMk id="4" creationId="{18FB551F-76F3-0BE8-80AF-4C441B616137}"/>
          </ac:spMkLst>
        </pc:spChg>
        <pc:spChg chg="del">
          <ac:chgData name="Therens, Krystin" userId="ecfe3e1b-d7fe-4073-bb0f-2093533b8a85" providerId="ADAL" clId="{CE4588F0-B4EF-4842-B40F-046014A57C70}" dt="2025-10-07T17:14:35.681" v="1168" actId="478"/>
          <ac:spMkLst>
            <pc:docMk/>
            <pc:sldMk cId="1827123651" sldId="2249"/>
            <ac:spMk id="5" creationId="{AC15D9C8-CCE7-5711-AD3F-05CB7FE0BE84}"/>
          </ac:spMkLst>
        </pc:spChg>
        <pc:spChg chg="add mod">
          <ac:chgData name="Therens, Krystin" userId="ecfe3e1b-d7fe-4073-bb0f-2093533b8a85" providerId="ADAL" clId="{CE4588F0-B4EF-4842-B40F-046014A57C70}" dt="2025-10-07T17:17:20.122" v="1203" actId="1076"/>
          <ac:spMkLst>
            <pc:docMk/>
            <pc:sldMk cId="1827123651" sldId="2249"/>
            <ac:spMk id="6" creationId="{29ECE1D8-492F-17AB-7326-A509C03EEE7B}"/>
          </ac:spMkLst>
        </pc:spChg>
        <pc:grpChg chg="add mod">
          <ac:chgData name="Therens, Krystin" userId="ecfe3e1b-d7fe-4073-bb0f-2093533b8a85" providerId="ADAL" clId="{CE4588F0-B4EF-4842-B40F-046014A57C70}" dt="2025-10-07T17:17:32.423" v="1204" actId="1076"/>
          <ac:grpSpMkLst>
            <pc:docMk/>
            <pc:sldMk cId="1827123651" sldId="2249"/>
            <ac:grpSpMk id="7" creationId="{699FC364-9361-EDFE-BB6C-96E9A573E8E7}"/>
          </ac:grpSpMkLst>
        </pc:grpChg>
      </pc:sldChg>
      <pc:sldChg chg="del">
        <pc:chgData name="Therens, Krystin" userId="ecfe3e1b-d7fe-4073-bb0f-2093533b8a85" providerId="ADAL" clId="{CE4588F0-B4EF-4842-B40F-046014A57C70}" dt="2025-10-07T17:14:02.059" v="1165" actId="47"/>
        <pc:sldMkLst>
          <pc:docMk/>
          <pc:sldMk cId="358065577" sldId="2250"/>
        </pc:sldMkLst>
      </pc:sldChg>
      <pc:sldChg chg="del">
        <pc:chgData name="Therens, Krystin" userId="ecfe3e1b-d7fe-4073-bb0f-2093533b8a85" providerId="ADAL" clId="{CE4588F0-B4EF-4842-B40F-046014A57C70}" dt="2025-10-07T17:14:02.059" v="1165" actId="47"/>
        <pc:sldMkLst>
          <pc:docMk/>
          <pc:sldMk cId="2845684621" sldId="2251"/>
        </pc:sldMkLst>
      </pc:sldChg>
      <pc:sldChg chg="delSp modSp mod">
        <pc:chgData name="Therens, Krystin" userId="ecfe3e1b-d7fe-4073-bb0f-2093533b8a85" providerId="ADAL" clId="{CE4588F0-B4EF-4842-B40F-046014A57C70}" dt="2025-10-07T17:18:41.262" v="1217" actId="1076"/>
        <pc:sldMkLst>
          <pc:docMk/>
          <pc:sldMk cId="1635406266" sldId="2252"/>
        </pc:sldMkLst>
        <pc:spChg chg="del">
          <ac:chgData name="Therens, Krystin" userId="ecfe3e1b-d7fe-4073-bb0f-2093533b8a85" providerId="ADAL" clId="{CE4588F0-B4EF-4842-B40F-046014A57C70}" dt="2025-10-07T17:18:23.078" v="1211" actId="478"/>
          <ac:spMkLst>
            <pc:docMk/>
            <pc:sldMk cId="1635406266" sldId="2252"/>
            <ac:spMk id="5" creationId="{CCE12495-891A-289F-8AA5-D426F41FE338}"/>
          </ac:spMkLst>
        </pc:spChg>
        <pc:picChg chg="mod">
          <ac:chgData name="Therens, Krystin" userId="ecfe3e1b-d7fe-4073-bb0f-2093533b8a85" providerId="ADAL" clId="{CE4588F0-B4EF-4842-B40F-046014A57C70}" dt="2025-10-07T17:18:41.262" v="1217" actId="1076"/>
          <ac:picMkLst>
            <pc:docMk/>
            <pc:sldMk cId="1635406266" sldId="2252"/>
            <ac:picMk id="3077" creationId="{1A4D867C-2845-D59B-AEEF-F5A881D8319B}"/>
          </ac:picMkLst>
        </pc:picChg>
      </pc:sldChg>
      <pc:sldChg chg="del">
        <pc:chgData name="Therens, Krystin" userId="ecfe3e1b-d7fe-4073-bb0f-2093533b8a85" providerId="ADAL" clId="{CE4588F0-B4EF-4842-B40F-046014A57C70}" dt="2025-10-07T17:14:02.059" v="1165" actId="47"/>
        <pc:sldMkLst>
          <pc:docMk/>
          <pc:sldMk cId="2539840967" sldId="2253"/>
        </pc:sldMkLst>
      </pc:sldChg>
      <pc:sldChg chg="del">
        <pc:chgData name="Therens, Krystin" userId="ecfe3e1b-d7fe-4073-bb0f-2093533b8a85" providerId="ADAL" clId="{CE4588F0-B4EF-4842-B40F-046014A57C70}" dt="2025-10-07T17:14:02.059" v="1165" actId="47"/>
        <pc:sldMkLst>
          <pc:docMk/>
          <pc:sldMk cId="3806101015" sldId="2254"/>
        </pc:sldMkLst>
      </pc:sldChg>
      <pc:sldChg chg="del">
        <pc:chgData name="Therens, Krystin" userId="ecfe3e1b-d7fe-4073-bb0f-2093533b8a85" providerId="ADAL" clId="{CE4588F0-B4EF-4842-B40F-046014A57C70}" dt="2025-10-07T17:14:02.059" v="1165" actId="47"/>
        <pc:sldMkLst>
          <pc:docMk/>
          <pc:sldMk cId="1254508837" sldId="2255"/>
        </pc:sldMkLst>
      </pc:sldChg>
      <pc:sldChg chg="delSp modSp mod">
        <pc:chgData name="Therens, Krystin" userId="ecfe3e1b-d7fe-4073-bb0f-2093533b8a85" providerId="ADAL" clId="{CE4588F0-B4EF-4842-B40F-046014A57C70}" dt="2025-10-07T17:18:36" v="1215" actId="1076"/>
        <pc:sldMkLst>
          <pc:docMk/>
          <pc:sldMk cId="1645365103" sldId="2257"/>
        </pc:sldMkLst>
        <pc:spChg chg="del">
          <ac:chgData name="Therens, Krystin" userId="ecfe3e1b-d7fe-4073-bb0f-2093533b8a85" providerId="ADAL" clId="{CE4588F0-B4EF-4842-B40F-046014A57C70}" dt="2025-10-07T17:18:30.294" v="1214" actId="478"/>
          <ac:spMkLst>
            <pc:docMk/>
            <pc:sldMk cId="1645365103" sldId="2257"/>
            <ac:spMk id="2" creationId="{52F777E6-0855-8A33-87D0-55DCF60B4D26}"/>
          </ac:spMkLst>
        </pc:spChg>
        <pc:picChg chg="del">
          <ac:chgData name="Therens, Krystin" userId="ecfe3e1b-d7fe-4073-bb0f-2093533b8a85" providerId="ADAL" clId="{CE4588F0-B4EF-4842-B40F-046014A57C70}" dt="2025-10-07T17:18:29.669" v="1213" actId="478"/>
          <ac:picMkLst>
            <pc:docMk/>
            <pc:sldMk cId="1645365103" sldId="2257"/>
            <ac:picMk id="7" creationId="{4F698F02-C83A-96B6-829B-F30C4FCBFEE0}"/>
          </ac:picMkLst>
        </pc:picChg>
        <pc:picChg chg="mod">
          <ac:chgData name="Therens, Krystin" userId="ecfe3e1b-d7fe-4073-bb0f-2093533b8a85" providerId="ADAL" clId="{CE4588F0-B4EF-4842-B40F-046014A57C70}" dt="2025-10-07T17:18:36" v="1215" actId="1076"/>
          <ac:picMkLst>
            <pc:docMk/>
            <pc:sldMk cId="1645365103" sldId="2257"/>
            <ac:picMk id="4100" creationId="{F635B91F-FF8A-A892-BFBA-80F3B60C30B4}"/>
          </ac:picMkLst>
        </pc:picChg>
      </pc:sldChg>
      <pc:sldChg chg="delSp modSp mod">
        <pc:chgData name="Therens, Krystin" userId="ecfe3e1b-d7fe-4073-bb0f-2093533b8a85" providerId="ADAL" clId="{CE4588F0-B4EF-4842-B40F-046014A57C70}" dt="2025-10-07T18:06:32.071" v="1417" actId="478"/>
        <pc:sldMkLst>
          <pc:docMk/>
          <pc:sldMk cId="4198723481" sldId="2258"/>
        </pc:sldMkLst>
        <pc:spChg chg="del">
          <ac:chgData name="Therens, Krystin" userId="ecfe3e1b-d7fe-4073-bb0f-2093533b8a85" providerId="ADAL" clId="{CE4588F0-B4EF-4842-B40F-046014A57C70}" dt="2025-10-07T18:06:32.071" v="1417" actId="478"/>
          <ac:spMkLst>
            <pc:docMk/>
            <pc:sldMk cId="4198723481" sldId="2258"/>
            <ac:spMk id="8" creationId="{2A045B99-3B82-DA12-C5CE-DF695217E8F8}"/>
          </ac:spMkLst>
        </pc:spChg>
        <pc:picChg chg="mod modCrop">
          <ac:chgData name="Therens, Krystin" userId="ecfe3e1b-d7fe-4073-bb0f-2093533b8a85" providerId="ADAL" clId="{CE4588F0-B4EF-4842-B40F-046014A57C70}" dt="2025-10-07T17:19:59.246" v="1228" actId="1076"/>
          <ac:picMkLst>
            <pc:docMk/>
            <pc:sldMk cId="4198723481" sldId="2258"/>
            <ac:picMk id="14" creationId="{AC4FD645-AE8F-BE5A-59FB-C5A32308C613}"/>
          </ac:picMkLst>
        </pc:picChg>
      </pc:sldChg>
      <pc:sldChg chg="delSp modSp mod">
        <pc:chgData name="Therens, Krystin" userId="ecfe3e1b-d7fe-4073-bb0f-2093533b8a85" providerId="ADAL" clId="{CE4588F0-B4EF-4842-B40F-046014A57C70}" dt="2025-10-07T18:06:34.630" v="1418" actId="478"/>
        <pc:sldMkLst>
          <pc:docMk/>
          <pc:sldMk cId="3827920731" sldId="2259"/>
        </pc:sldMkLst>
        <pc:spChg chg="del">
          <ac:chgData name="Therens, Krystin" userId="ecfe3e1b-d7fe-4073-bb0f-2093533b8a85" providerId="ADAL" clId="{CE4588F0-B4EF-4842-B40F-046014A57C70}" dt="2025-10-07T18:06:34.630" v="1418" actId="478"/>
          <ac:spMkLst>
            <pc:docMk/>
            <pc:sldMk cId="3827920731" sldId="2259"/>
            <ac:spMk id="5" creationId="{CCE12495-891A-289F-8AA5-D426F41FE338}"/>
          </ac:spMkLst>
        </pc:spChg>
        <pc:spChg chg="mod">
          <ac:chgData name="Therens, Krystin" userId="ecfe3e1b-d7fe-4073-bb0f-2093533b8a85" providerId="ADAL" clId="{CE4588F0-B4EF-4842-B40F-046014A57C70}" dt="2025-10-07T17:19:26.319" v="1225" actId="20577"/>
          <ac:spMkLst>
            <pc:docMk/>
            <pc:sldMk cId="3827920731" sldId="2259"/>
            <ac:spMk id="20" creationId="{48DA1C39-7F45-9D30-6210-2C59C43B4D62}"/>
          </ac:spMkLst>
        </pc:spChg>
        <pc:picChg chg="mod modCrop">
          <ac:chgData name="Therens, Krystin" userId="ecfe3e1b-d7fe-4073-bb0f-2093533b8a85" providerId="ADAL" clId="{CE4588F0-B4EF-4842-B40F-046014A57C70}" dt="2025-10-07T17:19:10.167" v="1221" actId="14100"/>
          <ac:picMkLst>
            <pc:docMk/>
            <pc:sldMk cId="3827920731" sldId="2259"/>
            <ac:picMk id="6" creationId="{4FE15F8E-2D88-48E0-F380-E6CDCD612290}"/>
          </ac:picMkLst>
        </pc:picChg>
      </pc:sldChg>
      <pc:sldChg chg="addSp delSp modSp mod modAnim modNotesTx">
        <pc:chgData name="Therens, Krystin" userId="ecfe3e1b-d7fe-4073-bb0f-2093533b8a85" providerId="ADAL" clId="{CE4588F0-B4EF-4842-B40F-046014A57C70}" dt="2025-10-07T18:06:28.665" v="1416" actId="478"/>
        <pc:sldMkLst>
          <pc:docMk/>
          <pc:sldMk cId="263894776" sldId="2260"/>
        </pc:sldMkLst>
        <pc:spChg chg="add del mod">
          <ac:chgData name="Therens, Krystin" userId="ecfe3e1b-d7fe-4073-bb0f-2093533b8a85" providerId="ADAL" clId="{CE4588F0-B4EF-4842-B40F-046014A57C70}" dt="2025-10-07T18:06:23.784" v="1415" actId="478"/>
          <ac:spMkLst>
            <pc:docMk/>
            <pc:sldMk cId="263894776" sldId="2260"/>
            <ac:spMk id="3" creationId="{4E67FC5D-CA47-F931-06E6-4349A649ABD9}"/>
          </ac:spMkLst>
        </pc:spChg>
        <pc:spChg chg="mod">
          <ac:chgData name="Therens, Krystin" userId="ecfe3e1b-d7fe-4073-bb0f-2093533b8a85" providerId="ADAL" clId="{CE4588F0-B4EF-4842-B40F-046014A57C70}" dt="2025-10-07T16:26:21.234" v="1164" actId="20577"/>
          <ac:spMkLst>
            <pc:docMk/>
            <pc:sldMk cId="263894776" sldId="2260"/>
            <ac:spMk id="5" creationId="{F2BF283F-6268-6430-BDBD-D1D174E4FAE6}"/>
          </ac:spMkLst>
        </pc:spChg>
        <pc:spChg chg="mod">
          <ac:chgData name="Therens, Krystin" userId="ecfe3e1b-d7fe-4073-bb0f-2093533b8a85" providerId="ADAL" clId="{CE4588F0-B4EF-4842-B40F-046014A57C70}" dt="2025-10-07T15:20:44.966" v="34" actId="20577"/>
          <ac:spMkLst>
            <pc:docMk/>
            <pc:sldMk cId="263894776" sldId="2260"/>
            <ac:spMk id="6" creationId="{4CCBCDA1-F193-FE21-29CB-9F267D13C85D}"/>
          </ac:spMkLst>
        </pc:spChg>
        <pc:spChg chg="del">
          <ac:chgData name="Therens, Krystin" userId="ecfe3e1b-d7fe-4073-bb0f-2093533b8a85" providerId="ADAL" clId="{CE4588F0-B4EF-4842-B40F-046014A57C70}" dt="2025-10-07T18:06:28.665" v="1416" actId="478"/>
          <ac:spMkLst>
            <pc:docMk/>
            <pc:sldMk cId="263894776" sldId="2260"/>
            <ac:spMk id="8" creationId="{F75BBB94-8C18-2D02-D697-AC9C79A7D598}"/>
          </ac:spMkLst>
        </pc:spChg>
        <pc:spChg chg="del mod">
          <ac:chgData name="Therens, Krystin" userId="ecfe3e1b-d7fe-4073-bb0f-2093533b8a85" providerId="ADAL" clId="{CE4588F0-B4EF-4842-B40F-046014A57C70}" dt="2025-10-07T18:06:21.931" v="1413" actId="478"/>
          <ac:spMkLst>
            <pc:docMk/>
            <pc:sldMk cId="263894776" sldId="2260"/>
            <ac:spMk id="13" creationId="{4A150B8D-1122-AA83-F103-FDA7FC995505}"/>
          </ac:spMkLst>
        </pc:spChg>
      </pc:sldChg>
      <pc:sldChg chg="addSp delSp modSp del mod">
        <pc:chgData name="Therens, Krystin" userId="ecfe3e1b-d7fe-4073-bb0f-2093533b8a85" providerId="ADAL" clId="{CE4588F0-B4EF-4842-B40F-046014A57C70}" dt="2025-10-07T15:50:13.092" v="368" actId="47"/>
        <pc:sldMkLst>
          <pc:docMk/>
          <pc:sldMk cId="988164239" sldId="2261"/>
        </pc:sldMkLst>
        <pc:spChg chg="del">
          <ac:chgData name="Therens, Krystin" userId="ecfe3e1b-d7fe-4073-bb0f-2093533b8a85" providerId="ADAL" clId="{CE4588F0-B4EF-4842-B40F-046014A57C70}" dt="2025-10-07T15:46:59.552" v="349" actId="478"/>
          <ac:spMkLst>
            <pc:docMk/>
            <pc:sldMk cId="988164239" sldId="2261"/>
            <ac:spMk id="2" creationId="{BDC84199-47CC-425E-9743-2E83C20DC7B5}"/>
          </ac:spMkLst>
        </pc:spChg>
        <pc:spChg chg="del">
          <ac:chgData name="Therens, Krystin" userId="ecfe3e1b-d7fe-4073-bb0f-2093533b8a85" providerId="ADAL" clId="{CE4588F0-B4EF-4842-B40F-046014A57C70}" dt="2025-10-07T15:47:13.616" v="350" actId="478"/>
          <ac:spMkLst>
            <pc:docMk/>
            <pc:sldMk cId="988164239" sldId="2261"/>
            <ac:spMk id="3" creationId="{3D494B9C-1B30-5347-2754-24108EF6B3EE}"/>
          </ac:spMkLst>
        </pc:spChg>
        <pc:spChg chg="del">
          <ac:chgData name="Therens, Krystin" userId="ecfe3e1b-d7fe-4073-bb0f-2093533b8a85" providerId="ADAL" clId="{CE4588F0-B4EF-4842-B40F-046014A57C70}" dt="2025-10-07T15:47:13.616" v="350" actId="478"/>
          <ac:spMkLst>
            <pc:docMk/>
            <pc:sldMk cId="988164239" sldId="2261"/>
            <ac:spMk id="4" creationId="{0F8E7339-4BDE-6CA8-D26D-5762312B109B}"/>
          </ac:spMkLst>
        </pc:spChg>
        <pc:spChg chg="mod">
          <ac:chgData name="Therens, Krystin" userId="ecfe3e1b-d7fe-4073-bb0f-2093533b8a85" providerId="ADAL" clId="{CE4588F0-B4EF-4842-B40F-046014A57C70}" dt="2025-10-07T15:46:48.505" v="348" actId="20577"/>
          <ac:spMkLst>
            <pc:docMk/>
            <pc:sldMk cId="988164239" sldId="2261"/>
            <ac:spMk id="5" creationId="{E124FC90-DF7D-8887-5D33-5C308FEB2EF4}"/>
          </ac:spMkLst>
        </pc:spChg>
        <pc:spChg chg="del">
          <ac:chgData name="Therens, Krystin" userId="ecfe3e1b-d7fe-4073-bb0f-2093533b8a85" providerId="ADAL" clId="{CE4588F0-B4EF-4842-B40F-046014A57C70}" dt="2025-10-07T15:47:13.616" v="350" actId="478"/>
          <ac:spMkLst>
            <pc:docMk/>
            <pc:sldMk cId="988164239" sldId="2261"/>
            <ac:spMk id="6" creationId="{DA14BFF4-57D9-7923-34BD-61356A075C6A}"/>
          </ac:spMkLst>
        </pc:spChg>
        <pc:spChg chg="del">
          <ac:chgData name="Therens, Krystin" userId="ecfe3e1b-d7fe-4073-bb0f-2093533b8a85" providerId="ADAL" clId="{CE4588F0-B4EF-4842-B40F-046014A57C70}" dt="2025-10-07T15:47:13.616" v="350" actId="478"/>
          <ac:spMkLst>
            <pc:docMk/>
            <pc:sldMk cId="988164239" sldId="2261"/>
            <ac:spMk id="7" creationId="{9BD2799E-73F9-ACD1-3E07-B4B9F292997E}"/>
          </ac:spMkLst>
        </pc:spChg>
        <pc:picChg chg="add del mod">
          <ac:chgData name="Therens, Krystin" userId="ecfe3e1b-d7fe-4073-bb0f-2093533b8a85" providerId="ADAL" clId="{CE4588F0-B4EF-4842-B40F-046014A57C70}" dt="2025-10-07T15:50:09.769" v="366" actId="21"/>
          <ac:picMkLst>
            <pc:docMk/>
            <pc:sldMk cId="988164239" sldId="2261"/>
            <ac:picMk id="10" creationId="{3A69DFC8-089E-6AF8-1A07-D72095F077A3}"/>
          </ac:picMkLst>
        </pc:picChg>
        <pc:picChg chg="add del mod">
          <ac:chgData name="Therens, Krystin" userId="ecfe3e1b-d7fe-4073-bb0f-2093533b8a85" providerId="ADAL" clId="{CE4588F0-B4EF-4842-B40F-046014A57C70}" dt="2025-10-07T15:50:09.769" v="366" actId="21"/>
          <ac:picMkLst>
            <pc:docMk/>
            <pc:sldMk cId="988164239" sldId="2261"/>
            <ac:picMk id="12" creationId="{445942FC-7FF7-D6C3-038F-9957CE2E1C12}"/>
          </ac:picMkLst>
        </pc:picChg>
        <pc:picChg chg="add del mod">
          <ac:chgData name="Therens, Krystin" userId="ecfe3e1b-d7fe-4073-bb0f-2093533b8a85" providerId="ADAL" clId="{CE4588F0-B4EF-4842-B40F-046014A57C70}" dt="2025-10-07T15:50:09.769" v="366" actId="21"/>
          <ac:picMkLst>
            <pc:docMk/>
            <pc:sldMk cId="988164239" sldId="2261"/>
            <ac:picMk id="14" creationId="{3B531B80-A94E-F3C8-0336-F299FF7E76ED}"/>
          </ac:picMkLst>
        </pc:picChg>
      </pc:sldChg>
      <pc:sldChg chg="addSp delSp modSp add mod ord modAnim modNotesTx">
        <pc:chgData name="Therens, Krystin" userId="ecfe3e1b-d7fe-4073-bb0f-2093533b8a85" providerId="ADAL" clId="{CE4588F0-B4EF-4842-B40F-046014A57C70}" dt="2025-10-07T17:26:37.350" v="1403" actId="6549"/>
        <pc:sldMkLst>
          <pc:docMk/>
          <pc:sldMk cId="4093100628" sldId="2262"/>
        </pc:sldMkLst>
        <pc:spChg chg="del">
          <ac:chgData name="Therens, Krystin" userId="ecfe3e1b-d7fe-4073-bb0f-2093533b8a85" providerId="ADAL" clId="{CE4588F0-B4EF-4842-B40F-046014A57C70}" dt="2025-10-07T15:50:22.435" v="383" actId="478"/>
          <ac:spMkLst>
            <pc:docMk/>
            <pc:sldMk cId="4093100628" sldId="2262"/>
            <ac:spMk id="2" creationId="{68C54FEC-C927-21C0-29F7-278E7AA10B70}"/>
          </ac:spMkLst>
        </pc:spChg>
        <pc:spChg chg="del">
          <ac:chgData name="Therens, Krystin" userId="ecfe3e1b-d7fe-4073-bb0f-2093533b8a85" providerId="ADAL" clId="{CE4588F0-B4EF-4842-B40F-046014A57C70}" dt="2025-10-07T15:51:21.236" v="419" actId="478"/>
          <ac:spMkLst>
            <pc:docMk/>
            <pc:sldMk cId="4093100628" sldId="2262"/>
            <ac:spMk id="3" creationId="{3D88843B-2668-A12F-2916-84F196FFB633}"/>
          </ac:spMkLst>
        </pc:spChg>
        <pc:spChg chg="mod">
          <ac:chgData name="Therens, Krystin" userId="ecfe3e1b-d7fe-4073-bb0f-2093533b8a85" providerId="ADAL" clId="{CE4588F0-B4EF-4842-B40F-046014A57C70}" dt="2025-10-07T15:51:16.524" v="418" actId="1076"/>
          <ac:spMkLst>
            <pc:docMk/>
            <pc:sldMk cId="4093100628" sldId="2262"/>
            <ac:spMk id="4" creationId="{CB29F5D9-EADC-45C4-1256-2F3EA3809624}"/>
          </ac:spMkLst>
        </pc:spChg>
        <pc:spChg chg="mod">
          <ac:chgData name="Therens, Krystin" userId="ecfe3e1b-d7fe-4073-bb0f-2093533b8a85" providerId="ADAL" clId="{CE4588F0-B4EF-4842-B40F-046014A57C70}" dt="2025-10-07T15:50:17.519" v="382" actId="20577"/>
          <ac:spMkLst>
            <pc:docMk/>
            <pc:sldMk cId="4093100628" sldId="2262"/>
            <ac:spMk id="5" creationId="{6CE6095F-FBD0-51F3-74BA-3FDF6BF4567E}"/>
          </ac:spMkLst>
        </pc:spChg>
        <pc:spChg chg="mod">
          <ac:chgData name="Therens, Krystin" userId="ecfe3e1b-d7fe-4073-bb0f-2093533b8a85" providerId="ADAL" clId="{CE4588F0-B4EF-4842-B40F-046014A57C70}" dt="2025-10-07T15:53:30.330" v="606" actId="2710"/>
          <ac:spMkLst>
            <pc:docMk/>
            <pc:sldMk cId="4093100628" sldId="2262"/>
            <ac:spMk id="6" creationId="{56CE0250-4119-C794-F12A-179485877015}"/>
          </ac:spMkLst>
        </pc:spChg>
        <pc:spChg chg="del">
          <ac:chgData name="Therens, Krystin" userId="ecfe3e1b-d7fe-4073-bb0f-2093533b8a85" providerId="ADAL" clId="{CE4588F0-B4EF-4842-B40F-046014A57C70}" dt="2025-10-07T15:51:21.236" v="419" actId="478"/>
          <ac:spMkLst>
            <pc:docMk/>
            <pc:sldMk cId="4093100628" sldId="2262"/>
            <ac:spMk id="7" creationId="{00286CCD-0B9E-669B-B017-EE259E717B51}"/>
          </ac:spMkLst>
        </pc:spChg>
        <pc:spChg chg="mod">
          <ac:chgData name="Therens, Krystin" userId="ecfe3e1b-d7fe-4073-bb0f-2093533b8a85" providerId="ADAL" clId="{CE4588F0-B4EF-4842-B40F-046014A57C70}" dt="2025-10-07T15:55:49.982" v="762" actId="122"/>
          <ac:spMkLst>
            <pc:docMk/>
            <pc:sldMk cId="4093100628" sldId="2262"/>
            <ac:spMk id="8" creationId="{5BED175B-9048-0E30-02A7-ADA09F8B0517}"/>
          </ac:spMkLst>
        </pc:spChg>
        <pc:spChg chg="add mod">
          <ac:chgData name="Therens, Krystin" userId="ecfe3e1b-d7fe-4073-bb0f-2093533b8a85" providerId="ADAL" clId="{CE4588F0-B4EF-4842-B40F-046014A57C70}" dt="2025-10-07T15:51:56.789" v="457" actId="1076"/>
          <ac:spMkLst>
            <pc:docMk/>
            <pc:sldMk cId="4093100628" sldId="2262"/>
            <ac:spMk id="18" creationId="{18C06DF0-E5DC-24B6-F9A6-919FB637BFAD}"/>
          </ac:spMkLst>
        </pc:spChg>
        <pc:spChg chg="add mod">
          <ac:chgData name="Therens, Krystin" userId="ecfe3e1b-d7fe-4073-bb0f-2093533b8a85" providerId="ADAL" clId="{CE4588F0-B4EF-4842-B40F-046014A57C70}" dt="2025-10-07T15:51:45.989" v="442" actId="20577"/>
          <ac:spMkLst>
            <pc:docMk/>
            <pc:sldMk cId="4093100628" sldId="2262"/>
            <ac:spMk id="19" creationId="{2121B933-AF74-6A82-695B-CC75D1CF249E}"/>
          </ac:spMkLst>
        </pc:spChg>
        <pc:spChg chg="add mod">
          <ac:chgData name="Therens, Krystin" userId="ecfe3e1b-d7fe-4073-bb0f-2093533b8a85" providerId="ADAL" clId="{CE4588F0-B4EF-4842-B40F-046014A57C70}" dt="2025-10-07T15:54:24.465" v="646" actId="14100"/>
          <ac:spMkLst>
            <pc:docMk/>
            <pc:sldMk cId="4093100628" sldId="2262"/>
            <ac:spMk id="20" creationId="{0BCF7387-46B0-924B-9B70-7380BA9431E1}"/>
          </ac:spMkLst>
        </pc:spChg>
        <pc:spChg chg="add mod">
          <ac:chgData name="Therens, Krystin" userId="ecfe3e1b-d7fe-4073-bb0f-2093533b8a85" providerId="ADAL" clId="{CE4588F0-B4EF-4842-B40F-046014A57C70}" dt="2025-10-07T15:53:36.064" v="607" actId="2710"/>
          <ac:spMkLst>
            <pc:docMk/>
            <pc:sldMk cId="4093100628" sldId="2262"/>
            <ac:spMk id="21" creationId="{24D2FC0C-9ED1-96A2-3108-9BDD1F2782A3}"/>
          </ac:spMkLst>
        </pc:spChg>
        <pc:spChg chg="add mod">
          <ac:chgData name="Therens, Krystin" userId="ecfe3e1b-d7fe-4073-bb0f-2093533b8a85" providerId="ADAL" clId="{CE4588F0-B4EF-4842-B40F-046014A57C70}" dt="2025-10-07T15:55:15.537" v="670" actId="1076"/>
          <ac:spMkLst>
            <pc:docMk/>
            <pc:sldMk cId="4093100628" sldId="2262"/>
            <ac:spMk id="22" creationId="{56282683-E015-BE4E-3442-8799FB4AFD16}"/>
          </ac:spMkLst>
        </pc:spChg>
        <pc:spChg chg="add mod">
          <ac:chgData name="Therens, Krystin" userId="ecfe3e1b-d7fe-4073-bb0f-2093533b8a85" providerId="ADAL" clId="{CE4588F0-B4EF-4842-B40F-046014A57C70}" dt="2025-10-07T15:58:21.652" v="892" actId="1076"/>
          <ac:spMkLst>
            <pc:docMk/>
            <pc:sldMk cId="4093100628" sldId="2262"/>
            <ac:spMk id="23" creationId="{04FD264D-98C0-7717-DDA3-019F9ABE4C17}"/>
          </ac:spMkLst>
        </pc:spChg>
        <pc:picChg chg="add mod">
          <ac:chgData name="Therens, Krystin" userId="ecfe3e1b-d7fe-4073-bb0f-2093533b8a85" providerId="ADAL" clId="{CE4588F0-B4EF-4842-B40F-046014A57C70}" dt="2025-10-07T15:51:24.670" v="420"/>
          <ac:picMkLst>
            <pc:docMk/>
            <pc:sldMk cId="4093100628" sldId="2262"/>
            <ac:picMk id="9" creationId="{F4E82620-9973-A9D0-BF5A-7E38B2CBF85D}"/>
          </ac:picMkLst>
        </pc:picChg>
        <pc:picChg chg="add mod">
          <ac:chgData name="Therens, Krystin" userId="ecfe3e1b-d7fe-4073-bb0f-2093533b8a85" providerId="ADAL" clId="{CE4588F0-B4EF-4842-B40F-046014A57C70}" dt="2025-10-07T15:50:11.438" v="367"/>
          <ac:picMkLst>
            <pc:docMk/>
            <pc:sldMk cId="4093100628" sldId="2262"/>
            <ac:picMk id="10" creationId="{3A69DFC8-089E-6AF8-1A07-D72095F077A3}"/>
          </ac:picMkLst>
        </pc:picChg>
        <pc:picChg chg="add mod">
          <ac:chgData name="Therens, Krystin" userId="ecfe3e1b-d7fe-4073-bb0f-2093533b8a85" providerId="ADAL" clId="{CE4588F0-B4EF-4842-B40F-046014A57C70}" dt="2025-10-07T15:51:24.670" v="420"/>
          <ac:picMkLst>
            <pc:docMk/>
            <pc:sldMk cId="4093100628" sldId="2262"/>
            <ac:picMk id="11" creationId="{A1B94789-7DB0-B930-2ADE-61506F172858}"/>
          </ac:picMkLst>
        </pc:picChg>
        <pc:picChg chg="add mod">
          <ac:chgData name="Therens, Krystin" userId="ecfe3e1b-d7fe-4073-bb0f-2093533b8a85" providerId="ADAL" clId="{CE4588F0-B4EF-4842-B40F-046014A57C70}" dt="2025-10-07T15:50:11.438" v="367"/>
          <ac:picMkLst>
            <pc:docMk/>
            <pc:sldMk cId="4093100628" sldId="2262"/>
            <ac:picMk id="12" creationId="{445942FC-7FF7-D6C3-038F-9957CE2E1C12}"/>
          </ac:picMkLst>
        </pc:picChg>
        <pc:picChg chg="add mod">
          <ac:chgData name="Therens, Krystin" userId="ecfe3e1b-d7fe-4073-bb0f-2093533b8a85" providerId="ADAL" clId="{CE4588F0-B4EF-4842-B40F-046014A57C70}" dt="2025-10-07T15:51:24.670" v="420"/>
          <ac:picMkLst>
            <pc:docMk/>
            <pc:sldMk cId="4093100628" sldId="2262"/>
            <ac:picMk id="13" creationId="{AE4BB4E3-81D9-C1EF-D06D-22A9571FCD98}"/>
          </ac:picMkLst>
        </pc:picChg>
        <pc:picChg chg="add mod">
          <ac:chgData name="Therens, Krystin" userId="ecfe3e1b-d7fe-4073-bb0f-2093533b8a85" providerId="ADAL" clId="{CE4588F0-B4EF-4842-B40F-046014A57C70}" dt="2025-10-07T15:50:34.314" v="386" actId="1076"/>
          <ac:picMkLst>
            <pc:docMk/>
            <pc:sldMk cId="4093100628" sldId="2262"/>
            <ac:picMk id="14" creationId="{3B531B80-A94E-F3C8-0336-F299FF7E76ED}"/>
          </ac:picMkLst>
        </pc:picChg>
        <pc:picChg chg="add mod">
          <ac:chgData name="Therens, Krystin" userId="ecfe3e1b-d7fe-4073-bb0f-2093533b8a85" providerId="ADAL" clId="{CE4588F0-B4EF-4842-B40F-046014A57C70}" dt="2025-10-07T15:51:25.011" v="421"/>
          <ac:picMkLst>
            <pc:docMk/>
            <pc:sldMk cId="4093100628" sldId="2262"/>
            <ac:picMk id="15" creationId="{B687F209-3CE6-4B39-A215-D6FD1B24BB82}"/>
          </ac:picMkLst>
        </pc:picChg>
        <pc:picChg chg="add mod">
          <ac:chgData name="Therens, Krystin" userId="ecfe3e1b-d7fe-4073-bb0f-2093533b8a85" providerId="ADAL" clId="{CE4588F0-B4EF-4842-B40F-046014A57C70}" dt="2025-10-07T15:51:25.011" v="421"/>
          <ac:picMkLst>
            <pc:docMk/>
            <pc:sldMk cId="4093100628" sldId="2262"/>
            <ac:picMk id="16" creationId="{664CBEC5-E06F-94BF-D30A-543EE7B2BF64}"/>
          </ac:picMkLst>
        </pc:picChg>
        <pc:picChg chg="add mod">
          <ac:chgData name="Therens, Krystin" userId="ecfe3e1b-d7fe-4073-bb0f-2093533b8a85" providerId="ADAL" clId="{CE4588F0-B4EF-4842-B40F-046014A57C70}" dt="2025-10-07T15:51:25.011" v="421"/>
          <ac:picMkLst>
            <pc:docMk/>
            <pc:sldMk cId="4093100628" sldId="2262"/>
            <ac:picMk id="17" creationId="{F1DC059F-F289-6BF9-F1E7-A72B24AB6AE5}"/>
          </ac:picMkLst>
        </pc:picChg>
        <pc:picChg chg="add mod modCrop">
          <ac:chgData name="Therens, Krystin" userId="ecfe3e1b-d7fe-4073-bb0f-2093533b8a85" providerId="ADAL" clId="{CE4588F0-B4EF-4842-B40F-046014A57C70}" dt="2025-10-07T15:58:18.070" v="891" actId="1076"/>
          <ac:picMkLst>
            <pc:docMk/>
            <pc:sldMk cId="4093100628" sldId="2262"/>
            <ac:picMk id="25" creationId="{D8F069CD-0BB7-1EA9-2CEF-C0654D8BC123}"/>
          </ac:picMkLst>
        </pc:picChg>
      </pc:sldChg>
    </pc:docChg>
  </pc:docChgLst>
  <pc:docChgLst>
    <pc:chgData name="Therens, Krystin" userId="S::therens.krystin@cfmws.com::ecfe3e1b-d7fe-4073-bb0f-2093533b8a85" providerId="AD" clId="Web-{4DBD2B3B-DF3C-D967-E9E6-6A69AB0B9516}"/>
    <pc:docChg chg="addSld modSld modSection">
      <pc:chgData name="Therens, Krystin" userId="S::therens.krystin@cfmws.com::ecfe3e1b-d7fe-4073-bb0f-2093533b8a85" providerId="AD" clId="Web-{4DBD2B3B-DF3C-D967-E9E6-6A69AB0B9516}" dt="2025-10-07T15:19:06.931" v="5"/>
      <pc:docMkLst>
        <pc:docMk/>
      </pc:docMkLst>
      <pc:sldChg chg="addSp delSp modSp add replId">
        <pc:chgData name="Therens, Krystin" userId="S::therens.krystin@cfmws.com::ecfe3e1b-d7fe-4073-bb0f-2093533b8a85" providerId="AD" clId="Web-{4DBD2B3B-DF3C-D967-E9E6-6A69AB0B9516}" dt="2025-10-07T15:19:06.931" v="5"/>
        <pc:sldMkLst>
          <pc:docMk/>
          <pc:sldMk cId="263894776" sldId="2260"/>
        </pc:sldMkLst>
        <pc:spChg chg="add del mod">
          <ac:chgData name="Therens, Krystin" userId="S::therens.krystin@cfmws.com::ecfe3e1b-d7fe-4073-bb0f-2093533b8a85" providerId="AD" clId="Web-{4DBD2B3B-DF3C-D967-E9E6-6A69AB0B9516}" dt="2025-10-07T15:18:54.712" v="2"/>
          <ac:spMkLst>
            <pc:docMk/>
            <pc:sldMk cId="263894776" sldId="2260"/>
            <ac:spMk id="3" creationId="{07B6E13A-3363-9249-5801-7C3296207B7A}"/>
          </ac:spMkLst>
        </pc:spChg>
        <pc:spChg chg="mod">
          <ac:chgData name="Therens, Krystin" userId="S::therens.krystin@cfmws.com::ecfe3e1b-d7fe-4073-bb0f-2093533b8a85" providerId="AD" clId="Web-{4DBD2B3B-DF3C-D967-E9E6-6A69AB0B9516}" dt="2025-10-07T15:19:06.931" v="5"/>
          <ac:spMkLst>
            <pc:docMk/>
            <pc:sldMk cId="263894776" sldId="2260"/>
            <ac:spMk id="5" creationId="{F2BF283F-6268-6430-BDBD-D1D174E4FAE6}"/>
          </ac:spMkLst>
        </pc:spChg>
        <pc:spChg chg="mod">
          <ac:chgData name="Therens, Krystin" userId="S::therens.krystin@cfmws.com::ecfe3e1b-d7fe-4073-bb0f-2093533b8a85" providerId="AD" clId="Web-{4DBD2B3B-DF3C-D967-E9E6-6A69AB0B9516}" dt="2025-10-07T15:19:06.931" v="5"/>
          <ac:spMkLst>
            <pc:docMk/>
            <pc:sldMk cId="263894776" sldId="2260"/>
            <ac:spMk id="6" creationId="{4CCBCDA1-F193-FE21-29CB-9F267D13C85D}"/>
          </ac:spMkLst>
        </pc:spChg>
        <pc:spChg chg="add">
          <ac:chgData name="Therens, Krystin" userId="S::therens.krystin@cfmws.com::ecfe3e1b-d7fe-4073-bb0f-2093533b8a85" providerId="AD" clId="Web-{4DBD2B3B-DF3C-D967-E9E6-6A69AB0B9516}" dt="2025-10-07T15:19:06.931" v="5"/>
          <ac:spMkLst>
            <pc:docMk/>
            <pc:sldMk cId="263894776" sldId="2260"/>
            <ac:spMk id="13" creationId="{4A150B8D-1122-AA83-F103-FDA7FC995505}"/>
          </ac:spMkLst>
        </pc:spChg>
        <pc:picChg chg="add mod ord">
          <ac:chgData name="Therens, Krystin" userId="S::therens.krystin@cfmws.com::ecfe3e1b-d7fe-4073-bb0f-2093533b8a85" providerId="AD" clId="Web-{4DBD2B3B-DF3C-D967-E9E6-6A69AB0B9516}" dt="2025-10-07T15:19:06.931" v="5"/>
          <ac:picMkLst>
            <pc:docMk/>
            <pc:sldMk cId="263894776" sldId="2260"/>
            <ac:picMk id="4" creationId="{52F350E2-AE59-6828-B6D6-CF63C24B4B3F}"/>
          </ac:picMkLst>
        </pc:picChg>
        <pc:picChg chg="del">
          <ac:chgData name="Therens, Krystin" userId="S::therens.krystin@cfmws.com::ecfe3e1b-d7fe-4073-bb0f-2093533b8a85" providerId="AD" clId="Web-{4DBD2B3B-DF3C-D967-E9E6-6A69AB0B9516}" dt="2025-10-07T15:18:52.165" v="1"/>
          <ac:picMkLst>
            <pc:docMk/>
            <pc:sldMk cId="263894776" sldId="2260"/>
            <ac:picMk id="14" creationId="{8E4C7C9A-95FE-5492-F40B-ECB12E428AC4}"/>
          </ac:picMkLst>
        </pc:picChg>
      </pc:sldChg>
    </pc:docChg>
  </pc:docChgLst>
  <pc:docChgLst>
    <pc:chgData name="White, James" userId="S::white.james@cfmws.com::9db75517-322e-49be-9f56-77ac5ef4606b" providerId="AD" clId="Web-{F09C3055-C622-D051-2191-EF7E75308A0E}"/>
    <pc:docChg chg="modSld">
      <pc:chgData name="White, James" userId="S::white.james@cfmws.com::9db75517-322e-49be-9f56-77ac5ef4606b" providerId="AD" clId="Web-{F09C3055-C622-D051-2191-EF7E75308A0E}" dt="2025-10-07T17:27:09.496" v="143" actId="20577"/>
      <pc:docMkLst>
        <pc:docMk/>
      </pc:docMkLst>
      <pc:sldChg chg="modSp">
        <pc:chgData name="White, James" userId="S::white.james@cfmws.com::9db75517-322e-49be-9f56-77ac5ef4606b" providerId="AD" clId="Web-{F09C3055-C622-D051-2191-EF7E75308A0E}" dt="2025-10-07T17:27:09.496" v="143" actId="20577"/>
        <pc:sldMkLst>
          <pc:docMk/>
          <pc:sldMk cId="4093100628" sldId="2262"/>
        </pc:sldMkLst>
        <pc:spChg chg="mod">
          <ac:chgData name="White, James" userId="S::white.james@cfmws.com::9db75517-322e-49be-9f56-77ac5ef4606b" providerId="AD" clId="Web-{F09C3055-C622-D051-2191-EF7E75308A0E}" dt="2025-10-07T17:27:09.496" v="143" actId="20577"/>
          <ac:spMkLst>
            <pc:docMk/>
            <pc:sldMk cId="4093100628" sldId="2262"/>
            <ac:spMk id="21" creationId="{24D2FC0C-9ED1-96A2-3108-9BDD1F2782A3}"/>
          </ac:spMkLst>
        </pc:spChg>
      </pc:sldChg>
    </pc:docChg>
  </pc:docChgLst>
  <pc:docChgLst>
    <pc:chgData name="White, James" userId="S::white.james@cfmws.com::9db75517-322e-49be-9f56-77ac5ef4606b" providerId="AD" clId="Web-{0A7A3489-7C14-4B72-0229-B774190AF56A}"/>
    <pc:docChg chg="addSld modSld sldOrd modSection">
      <pc:chgData name="White, James" userId="S::white.james@cfmws.com::9db75517-322e-49be-9f56-77ac5ef4606b" providerId="AD" clId="Web-{0A7A3489-7C14-4B72-0229-B774190AF56A}" dt="2025-10-07T14:34:10.879" v="12" actId="20577"/>
      <pc:docMkLst>
        <pc:docMk/>
      </pc:docMkLst>
      <pc:sldChg chg="modSp add">
        <pc:chgData name="White, James" userId="S::white.james@cfmws.com::9db75517-322e-49be-9f56-77ac5ef4606b" providerId="AD" clId="Web-{0A7A3489-7C14-4B72-0229-B774190AF56A}" dt="2025-10-07T14:29:17.733" v="9" actId="20577"/>
        <pc:sldMkLst>
          <pc:docMk/>
          <pc:sldMk cId="4198723481" sldId="2258"/>
        </pc:sldMkLst>
        <pc:spChg chg="mod">
          <ac:chgData name="White, James" userId="S::white.james@cfmws.com::9db75517-322e-49be-9f56-77ac5ef4606b" providerId="AD" clId="Web-{0A7A3489-7C14-4B72-0229-B774190AF56A}" dt="2025-10-07T14:29:17.733" v="9" actId="20577"/>
          <ac:spMkLst>
            <pc:docMk/>
            <pc:sldMk cId="4198723481" sldId="2258"/>
            <ac:spMk id="6" creationId="{DF2C2F1E-C075-10BB-9C24-219D807EDB09}"/>
          </ac:spMkLst>
        </pc:spChg>
      </pc:sldChg>
      <pc:sldChg chg="modSp add ord">
        <pc:chgData name="White, James" userId="S::white.james@cfmws.com::9db75517-322e-49be-9f56-77ac5ef4606b" providerId="AD" clId="Web-{0A7A3489-7C14-4B72-0229-B774190AF56A}" dt="2025-10-07T14:34:10.879" v="12" actId="20577"/>
        <pc:sldMkLst>
          <pc:docMk/>
          <pc:sldMk cId="3827920731" sldId="2259"/>
        </pc:sldMkLst>
        <pc:spChg chg="mod">
          <ac:chgData name="White, James" userId="S::white.james@cfmws.com::9db75517-322e-49be-9f56-77ac5ef4606b" providerId="AD" clId="Web-{0A7A3489-7C14-4B72-0229-B774190AF56A}" dt="2025-10-07T14:29:10.296" v="8" actId="20577"/>
          <ac:spMkLst>
            <pc:docMk/>
            <pc:sldMk cId="3827920731" sldId="2259"/>
            <ac:spMk id="3" creationId="{24465E74-68CE-A9DF-2CCC-B6843F9EC94A}"/>
          </ac:spMkLst>
        </pc:spChg>
        <pc:spChg chg="mod">
          <ac:chgData name="White, James" userId="S::white.james@cfmws.com::9db75517-322e-49be-9f56-77ac5ef4606b" providerId="AD" clId="Web-{0A7A3489-7C14-4B72-0229-B774190AF56A}" dt="2025-10-07T14:34:10.879" v="12" actId="20577"/>
          <ac:spMkLst>
            <pc:docMk/>
            <pc:sldMk cId="3827920731" sldId="2259"/>
            <ac:spMk id="20" creationId="{48DA1C39-7F45-9D30-6210-2C59C43B4D62}"/>
          </ac:spMkLst>
        </pc:spChg>
      </pc:sldChg>
    </pc:docChg>
  </pc:docChgLst>
  <pc:docChgLst>
    <pc:chgData name="Stojkovic, Zoran" userId="S::stojkovic.zoran@cfmws.com::77ef5249-9cb4-42c1-b258-a8088f5e9286" providerId="AD" clId="Web-{F321C9AA-E3E6-5CA3-830C-7E92CE517B42}"/>
    <pc:docChg chg="modSld">
      <pc:chgData name="Stojkovic, Zoran" userId="S::stojkovic.zoran@cfmws.com::77ef5249-9cb4-42c1-b258-a8088f5e9286" providerId="AD" clId="Web-{F321C9AA-E3E6-5CA3-830C-7E92CE517B42}" dt="2025-10-07T18:06:41.464" v="36"/>
      <pc:docMkLst>
        <pc:docMk/>
      </pc:docMkLst>
      <pc:sldChg chg="modSp">
        <pc:chgData name="Stojkovic, Zoran" userId="S::stojkovic.zoran@cfmws.com::77ef5249-9cb4-42c1-b258-a8088f5e9286" providerId="AD" clId="Web-{F321C9AA-E3E6-5CA3-830C-7E92CE517B42}" dt="2025-10-07T18:04:42.776" v="35" actId="1076"/>
        <pc:sldMkLst>
          <pc:docMk/>
          <pc:sldMk cId="1713503139" sldId="2244"/>
        </pc:sldMkLst>
        <pc:spChg chg="mod">
          <ac:chgData name="Stojkovic, Zoran" userId="S::stojkovic.zoran@cfmws.com::77ef5249-9cb4-42c1-b258-a8088f5e9286" providerId="AD" clId="Web-{F321C9AA-E3E6-5CA3-830C-7E92CE517B42}" dt="2025-10-07T18:04:40.041" v="33" actId="20577"/>
          <ac:spMkLst>
            <pc:docMk/>
            <pc:sldMk cId="1713503139" sldId="2244"/>
            <ac:spMk id="7" creationId="{C9909726-B1AD-04B8-2956-C08324541FAB}"/>
          </ac:spMkLst>
        </pc:spChg>
        <pc:grpChg chg="mod">
          <ac:chgData name="Stojkovic, Zoran" userId="S::stojkovic.zoran@cfmws.com::77ef5249-9cb4-42c1-b258-a8088f5e9286" providerId="AD" clId="Web-{F321C9AA-E3E6-5CA3-830C-7E92CE517B42}" dt="2025-10-07T18:04:42.776" v="35" actId="1076"/>
          <ac:grpSpMkLst>
            <pc:docMk/>
            <pc:sldMk cId="1713503139" sldId="2244"/>
            <ac:grpSpMk id="14" creationId="{77B823BF-0AEC-2636-5653-D34132D3FD84}"/>
          </ac:grpSpMkLst>
        </pc:grpChg>
      </pc:sldChg>
      <pc:sldChg chg="delSp">
        <pc:chgData name="Stojkovic, Zoran" userId="S::stojkovic.zoran@cfmws.com::77ef5249-9cb4-42c1-b258-a8088f5e9286" providerId="AD" clId="Web-{F321C9AA-E3E6-5CA3-830C-7E92CE517B42}" dt="2025-10-07T18:06:41.464" v="36"/>
        <pc:sldMkLst>
          <pc:docMk/>
          <pc:sldMk cId="263894776" sldId="2260"/>
        </pc:sldMkLst>
        <pc:spChg chg="del">
          <ac:chgData name="Stojkovic, Zoran" userId="S::stojkovic.zoran@cfmws.com::77ef5249-9cb4-42c1-b258-a8088f5e9286" providerId="AD" clId="Web-{F321C9AA-E3E6-5CA3-830C-7E92CE517B42}" dt="2025-10-07T18:06:41.464" v="36"/>
          <ac:spMkLst>
            <pc:docMk/>
            <pc:sldMk cId="263894776" sldId="2260"/>
            <ac:spMk id="8" creationId="{F75BBB94-8C18-2D02-D697-AC9C79A7D598}"/>
          </ac:spMkLst>
        </pc:spChg>
      </pc:sldChg>
      <pc:sldChg chg="modSp">
        <pc:chgData name="Stojkovic, Zoran" userId="S::stojkovic.zoran@cfmws.com::77ef5249-9cb4-42c1-b258-a8088f5e9286" providerId="AD" clId="Web-{F321C9AA-E3E6-5CA3-830C-7E92CE517B42}" dt="2025-10-07T18:04:07.260" v="29" actId="20577"/>
        <pc:sldMkLst>
          <pc:docMk/>
          <pc:sldMk cId="4093100628" sldId="2262"/>
        </pc:sldMkLst>
        <pc:spChg chg="mod">
          <ac:chgData name="Stojkovic, Zoran" userId="S::stojkovic.zoran@cfmws.com::77ef5249-9cb4-42c1-b258-a8088f5e9286" providerId="AD" clId="Web-{F321C9AA-E3E6-5CA3-830C-7E92CE517B42}" dt="2025-10-07T18:04:07.260" v="29" actId="20577"/>
          <ac:spMkLst>
            <pc:docMk/>
            <pc:sldMk cId="4093100628" sldId="2262"/>
            <ac:spMk id="6" creationId="{56CE0250-4119-C794-F12A-179485877015}"/>
          </ac:spMkLst>
        </pc:spChg>
      </pc:sldChg>
    </pc:docChg>
  </pc:docChgLst>
  <pc:docChgLst>
    <pc:chgData name="Stojkovic, Zoran" userId="S::stojkovic.zoran@cfmws.com::77ef5249-9cb4-42c1-b258-a8088f5e9286" providerId="AD" clId="Web-{143F9E0F-7FFE-F163-8D5D-5585622D7625}"/>
    <pc:docChg chg="modSld">
      <pc:chgData name="Stojkovic, Zoran" userId="S::stojkovic.zoran@cfmws.com::77ef5249-9cb4-42c1-b258-a8088f5e9286" providerId="AD" clId="Web-{143F9E0F-7FFE-F163-8D5D-5585622D7625}" dt="2025-10-07T17:42:06.141" v="677"/>
      <pc:docMkLst>
        <pc:docMk/>
      </pc:docMkLst>
      <pc:sldChg chg="modSp">
        <pc:chgData name="Stojkovic, Zoran" userId="S::stojkovic.zoran@cfmws.com::77ef5249-9cb4-42c1-b258-a8088f5e9286" providerId="AD" clId="Web-{143F9E0F-7FFE-F163-8D5D-5585622D7625}" dt="2025-10-07T17:13:55.376" v="5"/>
        <pc:sldMkLst>
          <pc:docMk/>
          <pc:sldMk cId="3574358878" sldId="2246"/>
        </pc:sldMkLst>
        <pc:spChg chg="mod modVis">
          <ac:chgData name="Stojkovic, Zoran" userId="S::stojkovic.zoran@cfmws.com::77ef5249-9cb4-42c1-b258-a8088f5e9286" providerId="AD" clId="Web-{143F9E0F-7FFE-F163-8D5D-5585622D7625}" dt="2025-10-07T17:13:55.376" v="5"/>
          <ac:spMkLst>
            <pc:docMk/>
            <pc:sldMk cId="3574358878" sldId="2246"/>
            <ac:spMk id="3" creationId="{BEE3B279-ACCE-6A7F-B266-8A8655119E82}"/>
          </ac:spMkLst>
        </pc:spChg>
      </pc:sldChg>
      <pc:sldChg chg="modSp modNotes">
        <pc:chgData name="Stojkovic, Zoran" userId="S::stojkovic.zoran@cfmws.com::77ef5249-9cb4-42c1-b258-a8088f5e9286" providerId="AD" clId="Web-{143F9E0F-7FFE-F163-8D5D-5585622D7625}" dt="2025-10-07T17:42:06.141" v="677"/>
        <pc:sldMkLst>
          <pc:docMk/>
          <pc:sldMk cId="1645365103" sldId="2257"/>
        </pc:sldMkLst>
        <pc:spChg chg="mod modVis">
          <ac:chgData name="Stojkovic, Zoran" userId="S::stojkovic.zoran@cfmws.com::77ef5249-9cb4-42c1-b258-a8088f5e9286" providerId="AD" clId="Web-{143F9E0F-7FFE-F163-8D5D-5585622D7625}" dt="2025-10-07T17:13:39.595" v="3"/>
          <ac:spMkLst>
            <pc:docMk/>
            <pc:sldMk cId="1645365103" sldId="2257"/>
            <ac:spMk id="2" creationId="{52F777E6-0855-8A33-87D0-55DCF60B4D26}"/>
          </ac:spMkLst>
        </pc:spChg>
        <pc:spChg chg="mod modVis">
          <ac:chgData name="Stojkovic, Zoran" userId="S::stojkovic.zoran@cfmws.com::77ef5249-9cb4-42c1-b258-a8088f5e9286" providerId="AD" clId="Web-{143F9E0F-7FFE-F163-8D5D-5585622D7625}" dt="2025-10-07T17:13:41.095" v="4"/>
          <ac:spMkLst>
            <pc:docMk/>
            <pc:sldMk cId="1645365103" sldId="2257"/>
            <ac:spMk id="3" creationId="{2D8046C4-F496-A27F-6AF4-9C3FF6DC4ED2}"/>
          </ac:spMkLst>
        </pc:spChg>
        <pc:spChg chg="mod modVis">
          <ac:chgData name="Stojkovic, Zoran" userId="S::stojkovic.zoran@cfmws.com::77ef5249-9cb4-42c1-b258-a8088f5e9286" providerId="AD" clId="Web-{143F9E0F-7FFE-F163-8D5D-5585622D7625}" dt="2025-10-07T17:13:34.064" v="1"/>
          <ac:spMkLst>
            <pc:docMk/>
            <pc:sldMk cId="1645365103" sldId="2257"/>
            <ac:spMk id="5" creationId="{7271EFDC-F236-3054-7A06-C2B6A77831A9}"/>
          </ac:spMkLst>
        </pc:spChg>
      </pc:sldChg>
      <pc:sldChg chg="modSp">
        <pc:chgData name="Stojkovic, Zoran" userId="S::stojkovic.zoran@cfmws.com::77ef5249-9cb4-42c1-b258-a8088f5e9286" providerId="AD" clId="Web-{143F9E0F-7FFE-F163-8D5D-5585622D7625}" dt="2025-10-07T17:15:50.142" v="11" actId="20577"/>
        <pc:sldMkLst>
          <pc:docMk/>
          <pc:sldMk cId="4198723481" sldId="2258"/>
        </pc:sldMkLst>
        <pc:spChg chg="mod">
          <ac:chgData name="Stojkovic, Zoran" userId="S::stojkovic.zoran@cfmws.com::77ef5249-9cb4-42c1-b258-a8088f5e9286" providerId="AD" clId="Web-{143F9E0F-7FFE-F163-8D5D-5585622D7625}" dt="2025-10-07T17:15:50.142" v="11" actId="20577"/>
          <ac:spMkLst>
            <pc:docMk/>
            <pc:sldMk cId="4198723481" sldId="2258"/>
            <ac:spMk id="6" creationId="{DF2C2F1E-C075-10BB-9C24-219D807EDB09}"/>
          </ac:spMkLst>
        </pc:spChg>
      </pc:sldChg>
      <pc:sldChg chg="modSp">
        <pc:chgData name="Stojkovic, Zoran" userId="S::stojkovic.zoran@cfmws.com::77ef5249-9cb4-42c1-b258-a8088f5e9286" providerId="AD" clId="Web-{143F9E0F-7FFE-F163-8D5D-5585622D7625}" dt="2025-10-07T17:15:53.877" v="12" actId="20577"/>
        <pc:sldMkLst>
          <pc:docMk/>
          <pc:sldMk cId="3827920731" sldId="2259"/>
        </pc:sldMkLst>
        <pc:spChg chg="mod">
          <ac:chgData name="Stojkovic, Zoran" userId="S::stojkovic.zoran@cfmws.com::77ef5249-9cb4-42c1-b258-a8088f5e9286" providerId="AD" clId="Web-{143F9E0F-7FFE-F163-8D5D-5585622D7625}" dt="2025-10-07T17:15:53.877" v="12" actId="20577"/>
          <ac:spMkLst>
            <pc:docMk/>
            <pc:sldMk cId="3827920731" sldId="2259"/>
            <ac:spMk id="3" creationId="{24465E74-68CE-A9DF-2CCC-B6843F9EC94A}"/>
          </ac:spMkLst>
        </pc:spChg>
      </pc:sldChg>
      <pc:sldChg chg="modSp">
        <pc:chgData name="Stojkovic, Zoran" userId="S::stojkovic.zoran@cfmws.com::77ef5249-9cb4-42c1-b258-a8088f5e9286" providerId="AD" clId="Web-{143F9E0F-7FFE-F163-8D5D-5585622D7625}" dt="2025-10-07T17:15:46.095" v="10" actId="20577"/>
        <pc:sldMkLst>
          <pc:docMk/>
          <pc:sldMk cId="263894776" sldId="2260"/>
        </pc:sldMkLst>
        <pc:spChg chg="mod">
          <ac:chgData name="Stojkovic, Zoran" userId="S::stojkovic.zoran@cfmws.com::77ef5249-9cb4-42c1-b258-a8088f5e9286" providerId="AD" clId="Web-{143F9E0F-7FFE-F163-8D5D-5585622D7625}" dt="2025-10-07T17:15:46.095" v="10" actId="20577"/>
          <ac:spMkLst>
            <pc:docMk/>
            <pc:sldMk cId="263894776" sldId="2260"/>
            <ac:spMk id="6" creationId="{4CCBCDA1-F193-FE21-29CB-9F267D13C85D}"/>
          </ac:spMkLst>
        </pc:spChg>
      </pc:sldChg>
      <pc:sldChg chg="addSp delSp modSp">
        <pc:chgData name="Stojkovic, Zoran" userId="S::stojkovic.zoran@cfmws.com::77ef5249-9cb4-42c1-b258-a8088f5e9286" providerId="AD" clId="Web-{143F9E0F-7FFE-F163-8D5D-5585622D7625}" dt="2025-10-07T17:29:21.415" v="646" actId="20577"/>
        <pc:sldMkLst>
          <pc:docMk/>
          <pc:sldMk cId="4093100628" sldId="2262"/>
        </pc:sldMkLst>
        <pc:spChg chg="add del mod">
          <ac:chgData name="Stojkovic, Zoran" userId="S::stojkovic.zoran@cfmws.com::77ef5249-9cb4-42c1-b258-a8088f5e9286" providerId="AD" clId="Web-{143F9E0F-7FFE-F163-8D5D-5585622D7625}" dt="2025-10-07T17:16:09.752" v="14"/>
          <ac:spMkLst>
            <pc:docMk/>
            <pc:sldMk cId="4093100628" sldId="2262"/>
            <ac:spMk id="3" creationId="{74A1D5A8-1BFA-A4A4-DCF8-86BC264F04BE}"/>
          </ac:spMkLst>
        </pc:spChg>
        <pc:spChg chg="del">
          <ac:chgData name="Stojkovic, Zoran" userId="S::stojkovic.zoran@cfmws.com::77ef5249-9cb4-42c1-b258-a8088f5e9286" providerId="AD" clId="Web-{143F9E0F-7FFE-F163-8D5D-5585622D7625}" dt="2025-10-07T17:16:04.455" v="13"/>
          <ac:spMkLst>
            <pc:docMk/>
            <pc:sldMk cId="4093100628" sldId="2262"/>
            <ac:spMk id="5" creationId="{6CE6095F-FBD0-51F3-74BA-3FDF6BF4567E}"/>
          </ac:spMkLst>
        </pc:spChg>
        <pc:spChg chg="mod">
          <ac:chgData name="Stojkovic, Zoran" userId="S::stojkovic.zoran@cfmws.com::77ef5249-9cb4-42c1-b258-a8088f5e9286" providerId="AD" clId="Web-{143F9E0F-7FFE-F163-8D5D-5585622D7625}" dt="2025-10-07T17:29:21.415" v="646" actId="20577"/>
          <ac:spMkLst>
            <pc:docMk/>
            <pc:sldMk cId="4093100628" sldId="2262"/>
            <ac:spMk id="6" creationId="{56CE0250-4119-C794-F12A-179485877015}"/>
          </ac:spMkLst>
        </pc:spChg>
        <pc:spChg chg="add mod">
          <ac:chgData name="Stojkovic, Zoran" userId="S::stojkovic.zoran@cfmws.com::77ef5249-9cb4-42c1-b258-a8088f5e9286" providerId="AD" clId="Web-{143F9E0F-7FFE-F163-8D5D-5585622D7625}" dt="2025-10-07T17:16:38.705" v="29" actId="20577"/>
          <ac:spMkLst>
            <pc:docMk/>
            <pc:sldMk cId="4093100628" sldId="2262"/>
            <ac:spMk id="9" creationId="{8088B83A-5060-B37D-7F75-55855A001D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0FB64F44-63C3-4F9C-B932-DA6182F56DC7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4C267D3A-53C5-436C-98E7-077C76BAA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0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[ZORAN]</a:t>
            </a:r>
          </a:p>
          <a:p>
            <a:endParaRPr lang="en-CA"/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Hey everyone, welcome — I’m Zoran, and joining me are Krystin and Jamie.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We’re here to help you get the most out of your deployment — mentally, physically, and operationally. 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Grab a pen and paper if you can; ops will also send a copy of these slides to your Signal chat.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We’ll keep this short, simple, and practical — a few things you can actually use out there.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1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/>
              <a:t>[ZORAN]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/>
              <a:t>Texas will be a new and different experience — both fun and challenging.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/>
              <a:t>You’ll be living out of hotels, flying in new airspace, adjusting to a new rhythm.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/>
              <a:t>That disruption can impact your stress levels, focus, and daily flow — unless you get intentional about how you handle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/>
              <a:t>That’s what these five strategies are for — to help you perform and stay sharp even when things feel unfamiliar.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1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/>
              <a:t>[ZORAN]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/>
              <a:t>When everything changes around you — structure becomes your anchor.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/>
              <a:t>Break your day into small, predictable blocks: flight prep, meals, workouts, downtime.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/>
              <a:t>Shape your hotel room into a mini operating base — keep essentials visible, distractions minimal.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/>
              <a:t>Stick to the routines that work for you — whether that’s your pre-flight rituals or evening wind-down.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/>
              <a:t>Habits are what make you adaptable — not just discipline.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82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122CA-F0E3-5695-0540-FD7CF9D19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CB6F0B-5BCE-DC00-B13B-CB586ED819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22D801-7C5C-3250-8527-B6E261155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CA">
                <a:latin typeface="Segoe UI"/>
                <a:cs typeface="Segoe UI"/>
              </a:rPr>
              <a:t>[ZORAN]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>
                <a:latin typeface="Segoe UI"/>
                <a:cs typeface="Segoe UI"/>
              </a:rPr>
              <a:t>Start your day with the 3Ms — mindfulness, movement, and mindset.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>
                <a:latin typeface="Segoe UI"/>
                <a:cs typeface="Segoe UI"/>
              </a:rPr>
              <a:t>Even a short routine — five minutes of breathing, a walk, and a quick intention for the day — can reframe everything.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>
                <a:latin typeface="Segoe UI"/>
                <a:cs typeface="Segoe UI"/>
              </a:rPr>
              <a:t>A great way to work on your mindset is to start or end the day with </a:t>
            </a:r>
            <a:r>
              <a:rPr lang="en-CA">
                <a:solidFill>
                  <a:srgbClr val="000000"/>
                </a:solidFill>
                <a:latin typeface="Segoe UI"/>
                <a:cs typeface="Segoe UI"/>
              </a:rPr>
              <a:t>journaling. The </a:t>
            </a:r>
            <a:r>
              <a:rPr lang="en-CA">
                <a:solidFill>
                  <a:srgbClr val="231F20"/>
                </a:solidFill>
                <a:latin typeface="Segoe UI"/>
                <a:cs typeface="Segoe UI"/>
              </a:rPr>
              <a:t>simple way to check in with yourself, process emotions, and stay grounded. Whether you're working through a challenge or tracking your goals, writing things down can help clear your mind and boost your focus. J</a:t>
            </a:r>
            <a:r>
              <a:rPr lang="en-CA">
                <a:solidFill>
                  <a:srgbClr val="000000"/>
                </a:solidFill>
                <a:latin typeface="Segoe UI"/>
                <a:cs typeface="Segoe UI"/>
              </a:rPr>
              <a:t>ournal</a:t>
            </a:r>
            <a:r>
              <a:rPr lang="en-CA">
                <a:latin typeface="Segoe UI"/>
                <a:cs typeface="Segoe UI"/>
              </a:rPr>
              <a:t> prompts you can try:</a:t>
            </a: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CA">
                <a:latin typeface="Segoe UI"/>
                <a:cs typeface="Segoe UI"/>
              </a:rPr>
              <a:t>What’s been on your mind lately, and how do you feel about it?</a:t>
            </a: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CA">
                <a:latin typeface="Segoe UI"/>
                <a:cs typeface="Segoe UI"/>
              </a:rPr>
              <a:t>What’s one win you had today — big or small?</a:t>
            </a: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CA">
                <a:latin typeface="Segoe UI"/>
                <a:cs typeface="Segoe UI"/>
              </a:rPr>
              <a:t>What’s something you’re looking forward to?</a:t>
            </a:r>
            <a:endParaRPr lang="en-CA">
              <a:cs typeface="Segoe UI" panose="020B0502040204020203" pitchFamily="34" charset="0"/>
            </a:endParaRP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CA">
                <a:latin typeface="Segoe UI"/>
                <a:cs typeface="Segoe UI"/>
              </a:rPr>
              <a:t>List out five things for which you’re grateful.</a:t>
            </a:r>
            <a:endParaRPr lang="en-CA">
              <a:cs typeface="Segoe UI" panose="020B0502040204020203" pitchFamily="34" charset="0"/>
            </a:endParaRP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CA">
                <a:latin typeface="Segoe UI"/>
                <a:cs typeface="Segoe UI"/>
              </a:rPr>
              <a:t>Write about a time when you overcame a hard emotion or experience — it doesn’t have to be sadness. How did you get through it?</a:t>
            </a:r>
            <a:endParaRPr lang="en-CA">
              <a:cs typeface="Segoe UI" panose="020B0502040204020203" pitchFamily="34" charset="0"/>
            </a:endParaRP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CA">
                <a:latin typeface="Segoe UI"/>
                <a:cs typeface="Segoe UI"/>
              </a:rPr>
              <a:t>These are going to be in the grit kit as well.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>
                <a:latin typeface="Segoe UI"/>
                <a:cs typeface="Segoe UI"/>
              </a:rPr>
              <a:t>Sunlight exposure early in the day helps regulate your body clock and mood.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>
                <a:latin typeface="Segoe UI"/>
                <a:cs typeface="Segoe UI"/>
              </a:rPr>
              <a:t>Finally, keep an eye on your inner dialogue and activation levels. Two questions to get yourself to reflect: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>
                <a:latin typeface="Segoe UI"/>
                <a:cs typeface="Segoe UI"/>
              </a:rPr>
              <a:t>What’s your self-talk like under pressure?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>
                <a:latin typeface="Segoe UI"/>
                <a:cs typeface="Segoe UI"/>
              </a:rPr>
              <a:t>What’s your activation level at right now, 1-10 with 10 being high activation? Is that the level you need at that moment? If now, what can you do to dial it back or amp it 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>
                <a:latin typeface="Segoe UI"/>
                <a:cs typeface="Segoe UI"/>
              </a:rPr>
              <a:t>You can’t always control your environment, but you can control your mindset going into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>
                <a:latin typeface="Segoe UI"/>
                <a:cs typeface="Segoe UI"/>
              </a:rPr>
              <a:t>Efficiency and mindset set the foundation — next, Jamie will walk you through how to keep your body primed and performing at its best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DF36B-565E-50D5-09CF-98D1BE865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95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538"/>
              </a:lnSpc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Sleep </a:t>
            </a:r>
          </a:p>
          <a:p>
            <a:pPr marL="171450" indent="-1714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Sleep is non-negotiable if you’re trying to maintain a high level of physical and cognitive performance. </a:t>
            </a:r>
          </a:p>
          <a:p>
            <a:pPr marL="171450" indent="-1714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What research shows us is that even when compensating with stimulants like caffeine, reaction time to a visual stimulus is diminished when people are under slept; and we see this drop after even one bad night’s sleep. </a:t>
            </a:r>
          </a:p>
          <a:p>
            <a:pPr marL="171450" indent="-1714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opposite is also true, even though alcohol is a depressant, and might make you feel more relaxed to wind down at the end of the night, it fragments our sleep cycles and doesn’t allow us to get a restful night’s sleep. Watch your alcohol and caffeine consumption. Focus on building or maintaining good habits to create alertness and rest. </a:t>
            </a:r>
          </a:p>
          <a:p>
            <a:pPr marL="171450" indent="-1714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endParaRPr lang="en-US" sz="1200" b="0" i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indent="0" algn="l" rtl="0" fontAlgn="base">
              <a:lnSpc>
                <a:spcPts val="1538"/>
              </a:lnSpc>
              <a:buFont typeface="Arial" panose="020B0604020202020204" pitchFamily="34" charset="0"/>
              <a:buNone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To recover intelligently create for yourself the optimal environment for sleep. </a:t>
            </a:r>
          </a:p>
          <a:p>
            <a:pPr marL="171450" indent="-1714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Get into a sleep routine </a:t>
            </a:r>
          </a:p>
          <a:p>
            <a:pPr marL="171450" indent="-1714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Create the right environment </a:t>
            </a:r>
          </a:p>
          <a:p>
            <a:pPr marL="628650" lvl="1" indent="-1714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S- Surface - firm yet comfortable surface</a:t>
            </a:r>
          </a:p>
          <a:p>
            <a:pPr marL="628650" lvl="1" indent="-1714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L- Light (dark as possible – sleep mask, black out windows, avoid bright light and blue light (cell phone/ tablet) 1 hour before bed </a:t>
            </a:r>
          </a:p>
          <a:p>
            <a:pPr marL="628650" lvl="1" indent="-1714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 – air quality (disrupting smells) </a:t>
            </a:r>
          </a:p>
          <a:p>
            <a:pPr marL="628650" lvl="1" indent="-1714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 – Noise – reduce (ear plugs) </a:t>
            </a:r>
          </a:p>
          <a:p>
            <a:pPr marL="628650" lvl="1" indent="-1714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 – Temperature – 16-20 degrees C </a:t>
            </a:r>
          </a:p>
          <a:p>
            <a:pPr marL="0" indent="0" algn="l" rtl="0" fontAlgn="base">
              <a:lnSpc>
                <a:spcPts val="1538"/>
              </a:lnSpc>
              <a:buFont typeface="Arial" panose="020B0604020202020204" pitchFamily="34" charset="0"/>
              <a:buNone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Micro-Breaks </a:t>
            </a:r>
          </a:p>
          <a:p>
            <a:pPr marL="171450" indent="-1714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 micro break is defined as stepping away from the task you are working on for 5 minutes or less. </a:t>
            </a:r>
          </a:p>
          <a:p>
            <a:pPr marL="171450" indent="-1714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Intentionally creating these breaks in your workflow can help you to stay on task during your work period by training you to know that a break is coming. </a:t>
            </a:r>
          </a:p>
          <a:p>
            <a:pPr marL="171450" indent="-1714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Adults have an ideal focus capacity of 25-50 minutes and then mental strain sets in. </a:t>
            </a:r>
          </a:p>
          <a:p>
            <a:pPr marL="171450" indent="-1714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Studies have shown that taking a break before that strain starts taxing our cognitive resources can help to maintain capacity, accuracy, and memory retention. </a:t>
            </a:r>
          </a:p>
          <a:p>
            <a:pPr marL="171450" indent="-1714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Every 25-50 minutes plan to get up and move, doodle something creative, look out the window and appreciate your surroundings.</a:t>
            </a:r>
          </a:p>
          <a:p>
            <a:pPr marL="628650" lvl="1" indent="-1714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Try not to take a break by looking at your phone but by re-engaging with the rest of your body. </a:t>
            </a:r>
          </a:p>
          <a:p>
            <a:pPr algn="l" rtl="0" fontAlgn="base">
              <a:lnSpc>
                <a:spcPts val="1538"/>
              </a:lnSpc>
              <a:buFont typeface="Arial" panose="020B0604020202020204" pitchFamily="34" charset="0"/>
              <a:buNone/>
            </a:pPr>
            <a:endParaRPr lang="en-US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538"/>
              </a:lnSpc>
              <a:buFont typeface="Arial" panose="020B0604020202020204" pitchFamily="34" charset="0"/>
              <a:buNone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REMEMBER: You can’t pour from an empty cup so plan a longer break at the end of the day to focus on something you truly enjoy, that fills your cups so you are ready for the next day.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01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r>
              <a:rPr lang="en-CA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Connect with any of us through Signal or email. </a:t>
            </a:r>
          </a:p>
          <a:p>
            <a:pPr marL="285750" indent="-2857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r>
              <a:rPr lang="en-CA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Grit Kit is meant to help you remain mentally fit, in a state of high performance, and create a balanced quality of life while in Texas. </a:t>
            </a:r>
          </a:p>
          <a:p>
            <a:pPr marL="742950" lvl="1" indent="-2857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r>
              <a:rPr lang="en-CA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resources are organized by topics. </a:t>
            </a:r>
          </a:p>
          <a:p>
            <a:pPr marL="742950" lvl="1" indent="-2857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r>
              <a:rPr lang="en-CA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If something is missing, let us know and we can add to it rather quickly. </a:t>
            </a:r>
          </a:p>
          <a:p>
            <a:pPr marL="285750" indent="-2857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endParaRPr lang="en-CA" sz="1200" b="0" i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>
                <a:latin typeface="Aptos" panose="020B0004020202020204" pitchFamily="34" charset="0"/>
              </a:rPr>
              <a:t>Taking time in your day to work through some of the activities in the Grit Kit can help to work on what we’ve talked about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>
                <a:latin typeface="Aptos" panose="020B0004020202020204" pitchFamily="34" charset="0"/>
              </a:rPr>
              <a:t>Mental fitness, manage stress, workout plans, reminders on fueling your body, and recovery activities.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4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 fontAlgn="base">
              <a:lnSpc>
                <a:spcPts val="1538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Be efficient – Set up your daily workflow and hotel room for success  </a:t>
            </a:r>
          </a:p>
          <a:p>
            <a:pPr marL="171450" indent="-171450" algn="l" rtl="0" fontAlgn="base">
              <a:lnSpc>
                <a:spcPts val="1457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Mind your mindset – be aware of your inner world and use techniques to re-cage, re-calibrate and relax </a:t>
            </a:r>
          </a:p>
          <a:p>
            <a:pPr marL="171450" indent="-171450" algn="l" rtl="0" fontAlgn="base">
              <a:lnSpc>
                <a:spcPts val="1457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Fuel your engine – be deliberate of anything you put into your body. It all compounds. </a:t>
            </a:r>
          </a:p>
          <a:p>
            <a:pPr marL="171450" indent="-171450" algn="l" rtl="0" fontAlgn="base">
              <a:lnSpc>
                <a:spcPts val="1457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Recover intelligently – ensure you’re sleeping well, using pit stops during the day, and keeping an eye on your energy levels. </a:t>
            </a:r>
          </a:p>
          <a:p>
            <a:pPr marL="171450" indent="-171450" algn="l" rtl="0" fontAlgn="base">
              <a:lnSpc>
                <a:spcPts val="1457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Move your body – be intentional with the frequency, intensity, and type of exercise you’re doing. </a:t>
            </a:r>
          </a:p>
          <a:p>
            <a:pPr marL="171450" indent="-171450" algn="l" rtl="0" fontAlgn="base">
              <a:lnSpc>
                <a:spcPts val="1457"/>
              </a:lnSpc>
              <a:buFont typeface="Arial" panose="020B0604020202020204" pitchFamily="34" charset="0"/>
              <a:buChar char="•"/>
            </a:pPr>
            <a:r>
              <a:rPr lang="en-US" sz="12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If you do even some of those habits on a daily basis, you’ll create the conditions for yourself to optimize your performance and wellbeing in Texas.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E16CB1BE-DC20-87FF-E236-E10CCC95AA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2409" y="203201"/>
            <a:ext cx="11778455" cy="6445249"/>
          </a:xfrm>
          <a:custGeom>
            <a:avLst/>
            <a:gdLst>
              <a:gd name="connsiteX0" fmla="*/ 0 w 11778455"/>
              <a:gd name="connsiteY0" fmla="*/ 0 h 6445249"/>
              <a:gd name="connsiteX1" fmla="*/ 11778455 w 11778455"/>
              <a:gd name="connsiteY1" fmla="*/ 0 h 6445249"/>
              <a:gd name="connsiteX2" fmla="*/ 11778455 w 11778455"/>
              <a:gd name="connsiteY2" fmla="*/ 6445249 h 6445249"/>
              <a:gd name="connsiteX3" fmla="*/ 0 w 11778455"/>
              <a:gd name="connsiteY3" fmla="*/ 6445249 h 6445249"/>
              <a:gd name="connsiteX4" fmla="*/ 0 w 11778455"/>
              <a:gd name="connsiteY4" fmla="*/ 5593493 h 6445249"/>
              <a:gd name="connsiteX5" fmla="*/ 5469522 w 11778455"/>
              <a:gd name="connsiteY5" fmla="*/ 5593493 h 6445249"/>
              <a:gd name="connsiteX6" fmla="*/ 5469522 w 11778455"/>
              <a:gd name="connsiteY6" fmla="*/ 1957194 h 6445249"/>
              <a:gd name="connsiteX7" fmla="*/ 0 w 11778455"/>
              <a:gd name="connsiteY7" fmla="*/ 1957194 h 644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78455" h="6445249">
                <a:moveTo>
                  <a:pt x="0" y="0"/>
                </a:moveTo>
                <a:lnTo>
                  <a:pt x="11778455" y="0"/>
                </a:lnTo>
                <a:lnTo>
                  <a:pt x="11778455" y="6445249"/>
                </a:lnTo>
                <a:lnTo>
                  <a:pt x="0" y="6445249"/>
                </a:lnTo>
                <a:lnTo>
                  <a:pt x="0" y="5593493"/>
                </a:lnTo>
                <a:lnTo>
                  <a:pt x="5469522" y="5593493"/>
                </a:lnTo>
                <a:lnTo>
                  <a:pt x="5469522" y="1957194"/>
                </a:lnTo>
                <a:lnTo>
                  <a:pt x="0" y="19571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AB6F25-AB6A-62B5-2181-E3FA2FAE36C6}"/>
              </a:ext>
            </a:extLst>
          </p:cNvPr>
          <p:cNvSpPr/>
          <p:nvPr userDrawn="1"/>
        </p:nvSpPr>
        <p:spPr>
          <a:xfrm>
            <a:off x="0" y="2160397"/>
            <a:ext cx="5671930" cy="3636299"/>
          </a:xfrm>
          <a:prstGeom prst="rect">
            <a:avLst/>
          </a:prstGeom>
          <a:solidFill>
            <a:srgbClr val="E1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1FBDE662-5166-D8B1-06A8-AC291C112C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654" y="3429000"/>
            <a:ext cx="4129037" cy="846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2"/>
                </a:solidFill>
                <a:latin typeface="Montserrat" pitchFamily="2" charset="77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MX"/>
              <a:t>Title text</a:t>
            </a:r>
            <a:r>
              <a:rPr lang="es-AR"/>
              <a:t>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endParaRPr lang="es-MX"/>
          </a:p>
        </p:txBody>
      </p:sp>
      <p:sp>
        <p:nvSpPr>
          <p:cNvPr id="13" name="Marcador de texto 14">
            <a:extLst>
              <a:ext uri="{FF2B5EF4-FFF2-40B4-BE49-F238E27FC236}">
                <a16:creationId xmlns:a16="http://schemas.microsoft.com/office/drawing/2014/main" id="{BA6FD5ED-12F9-0B88-E35F-790A0AAFF1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4654" y="4665038"/>
            <a:ext cx="4129036" cy="5552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/>
              <a:t>Text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br>
              <a:rPr lang="es-AR"/>
            </a:br>
            <a:r>
              <a:rPr lang="es-ES"/>
              <a:t>Text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endParaRPr lang="es-MX"/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3EE5063-20E3-8332-E056-E13F625F4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0" y="2192962"/>
            <a:ext cx="2996596" cy="119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8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B429DB-90FF-592F-88C4-C90ED2BE78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06874" y="0"/>
            <a:ext cx="7985125" cy="6858000"/>
          </a:xfrm>
          <a:prstGeom prst="rect">
            <a:avLst/>
          </a:prstGeom>
          <a:solidFill>
            <a:srgbClr val="DDE5F0"/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8154735-86FA-10C1-6FA7-8821F97C5BC1}"/>
              </a:ext>
            </a:extLst>
          </p:cNvPr>
          <p:cNvSpPr/>
          <p:nvPr userDrawn="1"/>
        </p:nvSpPr>
        <p:spPr>
          <a:xfrm>
            <a:off x="0" y="0"/>
            <a:ext cx="4206874" cy="6858000"/>
          </a:xfrm>
          <a:prstGeom prst="rect">
            <a:avLst/>
          </a:prstGeom>
          <a:solidFill>
            <a:srgbClr val="E33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b="0" i="0">
              <a:latin typeface="Segoe UI" panose="020B0502040204020203" pitchFamily="34" charset="0"/>
            </a:endParaRPr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C613F7AE-1935-0A02-EF40-D2266E716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4477" y="4077752"/>
            <a:ext cx="3039501" cy="3830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00" b="0">
                <a:solidFill>
                  <a:schemeClr val="bg2"/>
                </a:solidFill>
                <a:latin typeface="Montserrat" pitchFamily="2" charset="77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/>
              <a:t>01.</a:t>
            </a:r>
          </a:p>
        </p:txBody>
      </p:sp>
      <p:sp>
        <p:nvSpPr>
          <p:cNvPr id="18" name="Marcador de texto 14">
            <a:extLst>
              <a:ext uri="{FF2B5EF4-FFF2-40B4-BE49-F238E27FC236}">
                <a16:creationId xmlns:a16="http://schemas.microsoft.com/office/drawing/2014/main" id="{80A45F38-D556-0238-99FF-D28F8A3C8A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4477" y="4659643"/>
            <a:ext cx="3039501" cy="13700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2"/>
                </a:solidFill>
                <a:latin typeface="Montserrat" pitchFamily="2" charset="77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AR" err="1"/>
              <a:t>Title</a:t>
            </a:r>
            <a:endParaRPr lang="es-MX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09EA51AE-914A-7D64-370D-D3DE55F57BA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34477" y="509746"/>
            <a:ext cx="2068195" cy="261610"/>
          </a:xfrm>
          <a:prstGeom prst="rect">
            <a:avLst/>
          </a:prstGeom>
          <a:solidFill>
            <a:srgbClr val="E1383C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bg2"/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96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8594138-A108-D64C-4935-392635794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7941" y="0"/>
            <a:ext cx="5494057" cy="6858000"/>
          </a:xfrm>
          <a:prstGeom prst="rect">
            <a:avLst/>
          </a:prstGeom>
          <a:solidFill>
            <a:srgbClr val="DDE5F0"/>
          </a:solidFill>
        </p:spPr>
        <p:txBody>
          <a:bodyPr/>
          <a:lstStyle>
            <a:lvl1pPr marL="0" indent="0">
              <a:buNone/>
              <a:defRPr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Rectangle 53">
            <a:extLst>
              <a:ext uri="{FF2B5EF4-FFF2-40B4-BE49-F238E27FC236}">
                <a16:creationId xmlns:a16="http://schemas.microsoft.com/office/drawing/2014/main" id="{B45ED27A-9DD1-ADE9-5BCE-24D61B7BBC53}"/>
              </a:ext>
            </a:extLst>
          </p:cNvPr>
          <p:cNvSpPr/>
          <p:nvPr userDrawn="1"/>
        </p:nvSpPr>
        <p:spPr>
          <a:xfrm>
            <a:off x="0" y="947894"/>
            <a:ext cx="1242173" cy="1026042"/>
          </a:xfrm>
          <a:prstGeom prst="rect">
            <a:avLst/>
          </a:prstGeom>
          <a:solidFill>
            <a:srgbClr val="E0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  <p:grpSp>
        <p:nvGrpSpPr>
          <p:cNvPr id="15" name="Group 54">
            <a:extLst>
              <a:ext uri="{FF2B5EF4-FFF2-40B4-BE49-F238E27FC236}">
                <a16:creationId xmlns:a16="http://schemas.microsoft.com/office/drawing/2014/main" id="{1CD9E2C9-4B18-5BAF-874B-1E96AB762FFD}"/>
              </a:ext>
            </a:extLst>
          </p:cNvPr>
          <p:cNvGrpSpPr/>
          <p:nvPr userDrawn="1"/>
        </p:nvGrpSpPr>
        <p:grpSpPr>
          <a:xfrm>
            <a:off x="485461" y="1267731"/>
            <a:ext cx="271249" cy="394544"/>
            <a:chOff x="4838700" y="2774950"/>
            <a:chExt cx="279400" cy="406400"/>
          </a:xfrm>
          <a:solidFill>
            <a:schemeClr val="bg1"/>
          </a:solidFill>
        </p:grpSpPr>
        <p:sp>
          <p:nvSpPr>
            <p:cNvPr id="16" name="Freeform 60">
              <a:extLst>
                <a:ext uri="{FF2B5EF4-FFF2-40B4-BE49-F238E27FC236}">
                  <a16:creationId xmlns:a16="http://schemas.microsoft.com/office/drawing/2014/main" id="{CD229820-906A-0C96-5F70-2F4E1656A1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8700" y="2774950"/>
              <a:ext cx="279400" cy="40640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4" y="6"/>
                </a:cxn>
                <a:cxn ang="0">
                  <a:pos x="26" y="26"/>
                </a:cxn>
                <a:cxn ang="0">
                  <a:pos x="6" y="54"/>
                </a:cxn>
                <a:cxn ang="0">
                  <a:pos x="0" y="88"/>
                </a:cxn>
                <a:cxn ang="0">
                  <a:pos x="2" y="100"/>
                </a:cxn>
                <a:cxn ang="0">
                  <a:pos x="16" y="138"/>
                </a:cxn>
                <a:cxn ang="0">
                  <a:pos x="40" y="184"/>
                </a:cxn>
                <a:cxn ang="0">
                  <a:pos x="50" y="214"/>
                </a:cxn>
                <a:cxn ang="0">
                  <a:pos x="62" y="246"/>
                </a:cxn>
                <a:cxn ang="0">
                  <a:pos x="76" y="254"/>
                </a:cxn>
                <a:cxn ang="0">
                  <a:pos x="88" y="256"/>
                </a:cxn>
                <a:cxn ang="0">
                  <a:pos x="108" y="252"/>
                </a:cxn>
                <a:cxn ang="0">
                  <a:pos x="118" y="238"/>
                </a:cxn>
                <a:cxn ang="0">
                  <a:pos x="136" y="184"/>
                </a:cxn>
                <a:cxn ang="0">
                  <a:pos x="146" y="162"/>
                </a:cxn>
                <a:cxn ang="0">
                  <a:pos x="172" y="112"/>
                </a:cxn>
                <a:cxn ang="0">
                  <a:pos x="176" y="88"/>
                </a:cxn>
                <a:cxn ang="0">
                  <a:pos x="174" y="70"/>
                </a:cxn>
                <a:cxn ang="0">
                  <a:pos x="160" y="38"/>
                </a:cxn>
                <a:cxn ang="0">
                  <a:pos x="138" y="16"/>
                </a:cxn>
                <a:cxn ang="0">
                  <a:pos x="106" y="2"/>
                </a:cxn>
                <a:cxn ang="0">
                  <a:pos x="108" y="218"/>
                </a:cxn>
                <a:cxn ang="0">
                  <a:pos x="70" y="222"/>
                </a:cxn>
                <a:cxn ang="0">
                  <a:pos x="64" y="208"/>
                </a:cxn>
                <a:cxn ang="0">
                  <a:pos x="114" y="200"/>
                </a:cxn>
                <a:cxn ang="0">
                  <a:pos x="112" y="208"/>
                </a:cxn>
                <a:cxn ang="0">
                  <a:pos x="108" y="218"/>
                </a:cxn>
                <a:cxn ang="0">
                  <a:pos x="62" y="200"/>
                </a:cxn>
                <a:cxn ang="0">
                  <a:pos x="120" y="184"/>
                </a:cxn>
                <a:cxn ang="0">
                  <a:pos x="116" y="192"/>
                </a:cxn>
                <a:cxn ang="0">
                  <a:pos x="88" y="240"/>
                </a:cxn>
                <a:cxn ang="0">
                  <a:pos x="82" y="240"/>
                </a:cxn>
                <a:cxn ang="0">
                  <a:pos x="76" y="236"/>
                </a:cxn>
                <a:cxn ang="0">
                  <a:pos x="106" y="226"/>
                </a:cxn>
                <a:cxn ang="0">
                  <a:pos x="102" y="234"/>
                </a:cxn>
                <a:cxn ang="0">
                  <a:pos x="94" y="240"/>
                </a:cxn>
                <a:cxn ang="0">
                  <a:pos x="126" y="168"/>
                </a:cxn>
                <a:cxn ang="0">
                  <a:pos x="50" y="168"/>
                </a:cxn>
                <a:cxn ang="0">
                  <a:pos x="38" y="142"/>
                </a:cxn>
                <a:cxn ang="0">
                  <a:pos x="18" y="100"/>
                </a:cxn>
                <a:cxn ang="0">
                  <a:pos x="16" y="88"/>
                </a:cxn>
                <a:cxn ang="0">
                  <a:pos x="22" y="60"/>
                </a:cxn>
                <a:cxn ang="0">
                  <a:pos x="38" y="38"/>
                </a:cxn>
                <a:cxn ang="0">
                  <a:pos x="60" y="22"/>
                </a:cxn>
                <a:cxn ang="0">
                  <a:pos x="88" y="16"/>
                </a:cxn>
                <a:cxn ang="0">
                  <a:pos x="102" y="18"/>
                </a:cxn>
                <a:cxn ang="0">
                  <a:pos x="128" y="28"/>
                </a:cxn>
                <a:cxn ang="0">
                  <a:pos x="148" y="48"/>
                </a:cxn>
                <a:cxn ang="0">
                  <a:pos x="158" y="74"/>
                </a:cxn>
                <a:cxn ang="0">
                  <a:pos x="160" y="88"/>
                </a:cxn>
                <a:cxn ang="0">
                  <a:pos x="154" y="114"/>
                </a:cxn>
                <a:cxn ang="0">
                  <a:pos x="138" y="142"/>
                </a:cxn>
              </a:cxnLst>
              <a:rect l="0" t="0" r="r" b="b"/>
              <a:pathLst>
                <a:path w="176" h="256">
                  <a:moveTo>
                    <a:pt x="88" y="0"/>
                  </a:moveTo>
                  <a:lnTo>
                    <a:pt x="88" y="0"/>
                  </a:lnTo>
                  <a:lnTo>
                    <a:pt x="70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6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100"/>
                  </a:lnTo>
                  <a:lnTo>
                    <a:pt x="4" y="112"/>
                  </a:lnTo>
                  <a:lnTo>
                    <a:pt x="16" y="138"/>
                  </a:lnTo>
                  <a:lnTo>
                    <a:pt x="30" y="162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50" y="214"/>
                  </a:lnTo>
                  <a:lnTo>
                    <a:pt x="58" y="238"/>
                  </a:lnTo>
                  <a:lnTo>
                    <a:pt x="62" y="246"/>
                  </a:lnTo>
                  <a:lnTo>
                    <a:pt x="68" y="252"/>
                  </a:lnTo>
                  <a:lnTo>
                    <a:pt x="76" y="254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100" y="254"/>
                  </a:lnTo>
                  <a:lnTo>
                    <a:pt x="108" y="252"/>
                  </a:lnTo>
                  <a:lnTo>
                    <a:pt x="114" y="246"/>
                  </a:lnTo>
                  <a:lnTo>
                    <a:pt x="118" y="238"/>
                  </a:lnTo>
                  <a:lnTo>
                    <a:pt x="126" y="21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46" y="162"/>
                  </a:lnTo>
                  <a:lnTo>
                    <a:pt x="160" y="138"/>
                  </a:lnTo>
                  <a:lnTo>
                    <a:pt x="172" y="112"/>
                  </a:lnTo>
                  <a:lnTo>
                    <a:pt x="174" y="100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70"/>
                  </a:lnTo>
                  <a:lnTo>
                    <a:pt x="170" y="54"/>
                  </a:lnTo>
                  <a:lnTo>
                    <a:pt x="160" y="38"/>
                  </a:lnTo>
                  <a:lnTo>
                    <a:pt x="150" y="26"/>
                  </a:lnTo>
                  <a:lnTo>
                    <a:pt x="138" y="16"/>
                  </a:lnTo>
                  <a:lnTo>
                    <a:pt x="122" y="6"/>
                  </a:lnTo>
                  <a:lnTo>
                    <a:pt x="106" y="2"/>
                  </a:lnTo>
                  <a:lnTo>
                    <a:pt x="88" y="0"/>
                  </a:lnTo>
                  <a:close/>
                  <a:moveTo>
                    <a:pt x="108" y="218"/>
                  </a:moveTo>
                  <a:lnTo>
                    <a:pt x="70" y="222"/>
                  </a:lnTo>
                  <a:lnTo>
                    <a:pt x="70" y="222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4" y="206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08" y="218"/>
                  </a:lnTo>
                  <a:close/>
                  <a:moveTo>
                    <a:pt x="62" y="200"/>
                  </a:moveTo>
                  <a:lnTo>
                    <a:pt x="62" y="200"/>
                  </a:lnTo>
                  <a:lnTo>
                    <a:pt x="56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6" y="192"/>
                  </a:lnTo>
                  <a:lnTo>
                    <a:pt x="62" y="200"/>
                  </a:lnTo>
                  <a:close/>
                  <a:moveTo>
                    <a:pt x="88" y="240"/>
                  </a:moveTo>
                  <a:lnTo>
                    <a:pt x="88" y="240"/>
                  </a:lnTo>
                  <a:lnTo>
                    <a:pt x="82" y="240"/>
                  </a:lnTo>
                  <a:lnTo>
                    <a:pt x="78" y="238"/>
                  </a:lnTo>
                  <a:lnTo>
                    <a:pt x="76" y="236"/>
                  </a:lnTo>
                  <a:lnTo>
                    <a:pt x="72" y="230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2" y="234"/>
                  </a:lnTo>
                  <a:lnTo>
                    <a:pt x="98" y="238"/>
                  </a:lnTo>
                  <a:lnTo>
                    <a:pt x="94" y="240"/>
                  </a:lnTo>
                  <a:lnTo>
                    <a:pt x="88" y="240"/>
                  </a:lnTo>
                  <a:close/>
                  <a:moveTo>
                    <a:pt x="126" y="168"/>
                  </a:moveTo>
                  <a:lnTo>
                    <a:pt x="50" y="168"/>
                  </a:lnTo>
                  <a:lnTo>
                    <a:pt x="50" y="168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22" y="114"/>
                  </a:lnTo>
                  <a:lnTo>
                    <a:pt x="18" y="10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8" y="74"/>
                  </a:lnTo>
                  <a:lnTo>
                    <a:pt x="22" y="60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48" y="28"/>
                  </a:lnTo>
                  <a:lnTo>
                    <a:pt x="60" y="22"/>
                  </a:lnTo>
                  <a:lnTo>
                    <a:pt x="74" y="18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102" y="18"/>
                  </a:lnTo>
                  <a:lnTo>
                    <a:pt x="116" y="22"/>
                  </a:lnTo>
                  <a:lnTo>
                    <a:pt x="128" y="28"/>
                  </a:lnTo>
                  <a:lnTo>
                    <a:pt x="138" y="38"/>
                  </a:lnTo>
                  <a:lnTo>
                    <a:pt x="148" y="48"/>
                  </a:lnTo>
                  <a:lnTo>
                    <a:pt x="154" y="60"/>
                  </a:lnTo>
                  <a:lnTo>
                    <a:pt x="158" y="74"/>
                  </a:lnTo>
                  <a:lnTo>
                    <a:pt x="160" y="88"/>
                  </a:lnTo>
                  <a:lnTo>
                    <a:pt x="160" y="88"/>
                  </a:lnTo>
                  <a:lnTo>
                    <a:pt x="158" y="100"/>
                  </a:lnTo>
                  <a:lnTo>
                    <a:pt x="154" y="114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6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 b="0" i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Freeform 66">
              <a:extLst>
                <a:ext uri="{FF2B5EF4-FFF2-40B4-BE49-F238E27FC236}">
                  <a16:creationId xmlns:a16="http://schemas.microsoft.com/office/drawing/2014/main" id="{77024361-1315-837B-2AD5-16B778BE0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 b="0" i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67">
              <a:extLst>
                <a:ext uri="{FF2B5EF4-FFF2-40B4-BE49-F238E27FC236}">
                  <a16:creationId xmlns:a16="http://schemas.microsoft.com/office/drawing/2014/main" id="{F56BE8F9-FC3B-6A22-243E-1C96BF761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 b="0" i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" name="Marcador de texto 14">
            <a:extLst>
              <a:ext uri="{FF2B5EF4-FFF2-40B4-BE49-F238E27FC236}">
                <a16:creationId xmlns:a16="http://schemas.microsoft.com/office/drawing/2014/main" id="{7D04C523-45AA-B937-B803-DBB0689FAD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9744" y="830327"/>
            <a:ext cx="4613126" cy="512979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chemeClr val="tx1"/>
                </a:solidFill>
                <a:latin typeface="Montserrat" pitchFamily="2" charset="77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do </a:t>
            </a:r>
            <a:r>
              <a:rPr lang="es-ES" err="1"/>
              <a:t>eiusmod</a:t>
            </a:r>
            <a:r>
              <a:rPr lang="es-ES"/>
              <a:t> </a:t>
            </a:r>
            <a:r>
              <a:rPr lang="es-ES" err="1"/>
              <a:t>tempor</a:t>
            </a:r>
            <a:r>
              <a:rPr lang="es-ES"/>
              <a:t> </a:t>
            </a:r>
            <a:r>
              <a:rPr lang="es-ES" err="1"/>
              <a:t>incididunt</a:t>
            </a:r>
            <a:r>
              <a:rPr lang="es-ES"/>
              <a:t> ut labore et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</a:t>
            </a:r>
            <a:r>
              <a:rPr lang="es-ES"/>
              <a:t>. Ut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aliquip</a:t>
            </a:r>
            <a:br>
              <a:rPr lang="es-ES"/>
            </a:br>
            <a:r>
              <a:rPr lang="es-ES"/>
              <a:t>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</a:t>
            </a:r>
            <a:endParaRPr lang="es-MX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A18F4B43-D3C9-A5C5-4EEE-60A834AD37F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639744" y="509746"/>
            <a:ext cx="2068195" cy="261610"/>
          </a:xfrm>
          <a:prstGeom prst="rect">
            <a:avLst/>
          </a:prstGeom>
          <a:solidFill>
            <a:srgbClr val="E1383C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bg2"/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4143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A2C053D-781C-B090-E917-F61F566E838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2409" y="203200"/>
            <a:ext cx="5003005" cy="6451600"/>
          </a:xfrm>
          <a:custGeom>
            <a:avLst/>
            <a:gdLst>
              <a:gd name="connsiteX0" fmla="*/ 0 w 5003005"/>
              <a:gd name="connsiteY0" fmla="*/ 0 h 6451600"/>
              <a:gd name="connsiteX1" fmla="*/ 5003005 w 5003005"/>
              <a:gd name="connsiteY1" fmla="*/ 0 h 6451600"/>
              <a:gd name="connsiteX2" fmla="*/ 5003005 w 5003005"/>
              <a:gd name="connsiteY2" fmla="*/ 6451600 h 6451600"/>
              <a:gd name="connsiteX3" fmla="*/ 0 w 5003005"/>
              <a:gd name="connsiteY3" fmla="*/ 6451600 h 6451600"/>
              <a:gd name="connsiteX4" fmla="*/ 0 w 5003005"/>
              <a:gd name="connsiteY4" fmla="*/ 1768917 h 6451600"/>
              <a:gd name="connsiteX5" fmla="*/ 1039764 w 5003005"/>
              <a:gd name="connsiteY5" fmla="*/ 1768917 h 6451600"/>
              <a:gd name="connsiteX6" fmla="*/ 1039764 w 5003005"/>
              <a:gd name="connsiteY6" fmla="*/ 742875 h 6451600"/>
              <a:gd name="connsiteX7" fmla="*/ 0 w 5003005"/>
              <a:gd name="connsiteY7" fmla="*/ 742875 h 645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3005" h="6451600">
                <a:moveTo>
                  <a:pt x="0" y="0"/>
                </a:moveTo>
                <a:lnTo>
                  <a:pt x="5003005" y="0"/>
                </a:lnTo>
                <a:lnTo>
                  <a:pt x="5003005" y="6451600"/>
                </a:lnTo>
                <a:lnTo>
                  <a:pt x="0" y="6451600"/>
                </a:lnTo>
                <a:lnTo>
                  <a:pt x="0" y="1768917"/>
                </a:lnTo>
                <a:lnTo>
                  <a:pt x="1039764" y="1768917"/>
                </a:lnTo>
                <a:lnTo>
                  <a:pt x="1039764" y="742875"/>
                </a:lnTo>
                <a:lnTo>
                  <a:pt x="0" y="7428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Rectangle 53">
            <a:extLst>
              <a:ext uri="{FF2B5EF4-FFF2-40B4-BE49-F238E27FC236}">
                <a16:creationId xmlns:a16="http://schemas.microsoft.com/office/drawing/2014/main" id="{3DBC3DF6-37A2-B015-C443-47488BB352CA}"/>
              </a:ext>
            </a:extLst>
          </p:cNvPr>
          <p:cNvSpPr/>
          <p:nvPr userDrawn="1"/>
        </p:nvSpPr>
        <p:spPr>
          <a:xfrm>
            <a:off x="0" y="947894"/>
            <a:ext cx="1242173" cy="1026042"/>
          </a:xfrm>
          <a:prstGeom prst="rect">
            <a:avLst/>
          </a:prstGeom>
          <a:solidFill>
            <a:srgbClr val="E0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0" i="0">
              <a:latin typeface="Segoe UI" panose="020B0502040204020203" pitchFamily="34" charset="0"/>
            </a:endParaRPr>
          </a:p>
        </p:txBody>
      </p:sp>
      <p:sp>
        <p:nvSpPr>
          <p:cNvPr id="8" name="Marcador de texto 14">
            <a:extLst>
              <a:ext uri="{FF2B5EF4-FFF2-40B4-BE49-F238E27FC236}">
                <a16:creationId xmlns:a16="http://schemas.microsoft.com/office/drawing/2014/main" id="{D37617E2-6467-3AA0-D2D2-40C8786A4A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43500" y="5481063"/>
            <a:ext cx="1182992" cy="1549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rgbClr val="191B1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ES"/>
          </a:p>
        </p:txBody>
      </p:sp>
      <p:sp>
        <p:nvSpPr>
          <p:cNvPr id="9" name="Marcador de texto 14">
            <a:extLst>
              <a:ext uri="{FF2B5EF4-FFF2-40B4-BE49-F238E27FC236}">
                <a16:creationId xmlns:a16="http://schemas.microsoft.com/office/drawing/2014/main" id="{5DC1A8BE-B1E7-18B0-80F7-C101E27D06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43500" y="5730445"/>
            <a:ext cx="1182992" cy="1549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191B1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ES"/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D8E73E70-5B31-63E5-91A6-AAA2782021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3500" y="2352365"/>
            <a:ext cx="5362700" cy="312869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i="1">
                <a:solidFill>
                  <a:srgbClr val="E1383C"/>
                </a:solidFill>
                <a:latin typeface="Montserrat" pitchFamily="2" charset="77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/>
              <a:t>“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do </a:t>
            </a:r>
            <a:r>
              <a:rPr lang="es-ES" err="1"/>
              <a:t>eiusmod</a:t>
            </a:r>
            <a:r>
              <a:rPr lang="es-ES"/>
              <a:t> </a:t>
            </a:r>
            <a:r>
              <a:rPr lang="es-ES" err="1"/>
              <a:t>tempor</a:t>
            </a:r>
            <a:r>
              <a:rPr lang="es-ES"/>
              <a:t> </a:t>
            </a:r>
            <a:r>
              <a:rPr lang="es-ES" err="1"/>
              <a:t>incididunt</a:t>
            </a:r>
            <a:r>
              <a:rPr lang="es-ES"/>
              <a:t> ut labore</a:t>
            </a:r>
            <a:br>
              <a:rPr lang="es-ES"/>
            </a:br>
            <a:r>
              <a:rPr lang="es-ES"/>
              <a:t>et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.”</a:t>
            </a:r>
            <a:endParaRPr lang="es-MX"/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1F987D69-570C-57BB-7541-B7FCFFAD28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3500" y="946075"/>
            <a:ext cx="3691720" cy="1026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rgbClr val="191B1D"/>
                </a:solidFill>
                <a:latin typeface="Montserrat" pitchFamily="2" charset="77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br>
              <a:rPr lang="es-ES"/>
            </a:br>
            <a:r>
              <a:rPr lang="es-ES"/>
              <a:t>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endParaRPr lang="es-MX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E982FFB9-7410-3504-8841-A23545AF3CD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43500" y="509746"/>
            <a:ext cx="2068195" cy="261610"/>
          </a:xfrm>
          <a:prstGeom prst="rect">
            <a:avLst/>
          </a:prstGeom>
          <a:solidFill>
            <a:srgbClr val="E1383C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bg2"/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  <a:endParaRPr lang="en-ZA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47406E7-C5F6-74A8-8CD9-F5732226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21300" y="6292850"/>
            <a:ext cx="5925389" cy="3730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ZA"/>
              <a:t>  </a:t>
            </a:r>
            <a:fld id="{1E4B5D7B-A084-49D5-8669-F3AEF54A79F9}" type="slidenum">
              <a:rPr lang="en-ZA" b="1" smtClean="0"/>
              <a:pPr/>
              <a:t>‹#›</a:t>
            </a:fld>
            <a:endParaRPr lang="en-ZA" b="1"/>
          </a:p>
        </p:txBody>
      </p:sp>
    </p:spTree>
    <p:extLst>
      <p:ext uri="{BB962C8B-B14F-4D97-AF65-F5344CB8AC3E}">
        <p14:creationId xmlns:p14="http://schemas.microsoft.com/office/powerpoint/2010/main" val="1804725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2177647-F337-96D5-E828-21398D5026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142" y="215901"/>
            <a:ext cx="4989514" cy="4454930"/>
          </a:xfrm>
          <a:prstGeom prst="rect">
            <a:avLst/>
          </a:prstGeom>
          <a:solidFill>
            <a:srgbClr val="DDE5F0"/>
          </a:solidFill>
        </p:spPr>
        <p:txBody>
          <a:bodyPr/>
          <a:lstStyle>
            <a:lvl1pPr marL="0" indent="0">
              <a:buNone/>
              <a:defRPr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Marcador de texto 14">
            <a:extLst>
              <a:ext uri="{FF2B5EF4-FFF2-40B4-BE49-F238E27FC236}">
                <a16:creationId xmlns:a16="http://schemas.microsoft.com/office/drawing/2014/main" id="{75B19C6D-FAF2-12E9-14DC-833925CFC3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000" y="2432117"/>
            <a:ext cx="2238068" cy="29757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E1383C"/>
                </a:solidFill>
                <a:latin typeface="Montserrat" pitchFamily="2" charset="77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MX"/>
          </a:p>
        </p:txBody>
      </p:sp>
      <p:sp>
        <p:nvSpPr>
          <p:cNvPr id="6" name="Marcador de texto 14">
            <a:extLst>
              <a:ext uri="{FF2B5EF4-FFF2-40B4-BE49-F238E27FC236}">
                <a16:creationId xmlns:a16="http://schemas.microsoft.com/office/drawing/2014/main" id="{C9F34C3F-2DB4-3479-2247-FE732D39FB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1000" y="944108"/>
            <a:ext cx="3691720" cy="1026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rgbClr val="191B1D"/>
                </a:solidFill>
                <a:latin typeface="Montserrat" pitchFamily="2" charset="77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br>
              <a:rPr lang="es-ES"/>
            </a:br>
            <a:r>
              <a:rPr lang="es-ES"/>
              <a:t>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endParaRPr lang="es-MX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5D36CA-43F1-7052-8243-0A68C7076FC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1000" y="509746"/>
            <a:ext cx="2068195" cy="261610"/>
          </a:xfrm>
          <a:prstGeom prst="rect">
            <a:avLst/>
          </a:prstGeom>
          <a:solidFill>
            <a:srgbClr val="E1383C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bg2"/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  <a:endParaRPr lang="en-ZA"/>
          </a:p>
        </p:txBody>
      </p:sp>
      <p:sp>
        <p:nvSpPr>
          <p:cNvPr id="8" name="Marcador de texto 14">
            <a:extLst>
              <a:ext uri="{FF2B5EF4-FFF2-40B4-BE49-F238E27FC236}">
                <a16:creationId xmlns:a16="http://schemas.microsoft.com/office/drawing/2014/main" id="{A3AA179A-008E-3030-4D61-2AD9872F91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000" y="3038480"/>
            <a:ext cx="4679672" cy="30110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do </a:t>
            </a:r>
            <a:r>
              <a:rPr lang="es-ES" err="1"/>
              <a:t>eiusmod</a:t>
            </a:r>
            <a:r>
              <a:rPr lang="es-ES"/>
              <a:t> </a:t>
            </a:r>
            <a:r>
              <a:rPr lang="es-ES" err="1"/>
              <a:t>tempor</a:t>
            </a:r>
            <a:r>
              <a:rPr lang="es-ES"/>
              <a:t> </a:t>
            </a:r>
            <a:r>
              <a:rPr lang="es-ES" err="1"/>
              <a:t>incididunt</a:t>
            </a:r>
            <a:r>
              <a:rPr lang="es-ES"/>
              <a:t> ut labore et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</a:t>
            </a:r>
            <a:r>
              <a:rPr lang="es-ES"/>
              <a:t>. Ut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exercitation</a:t>
            </a:r>
            <a:r>
              <a:rPr lang="es-ES"/>
              <a:t> </a:t>
            </a:r>
            <a:r>
              <a:rPr lang="es-ES" err="1"/>
              <a:t>ullamco</a:t>
            </a:r>
            <a:r>
              <a:rPr lang="es-ES"/>
              <a:t> </a:t>
            </a:r>
            <a:r>
              <a:rPr lang="es-ES" err="1"/>
              <a:t>laboris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</a:t>
            </a:r>
            <a:r>
              <a:rPr lang="es-ES"/>
              <a:t> </a:t>
            </a:r>
            <a:r>
              <a:rPr lang="es-ES" err="1"/>
              <a:t>irure</a:t>
            </a:r>
            <a:r>
              <a:rPr lang="es-ES"/>
              <a:t> dolor in </a:t>
            </a:r>
            <a:r>
              <a:rPr lang="es-ES" err="1"/>
              <a:t>reprehenderit</a:t>
            </a:r>
            <a:r>
              <a:rPr lang="es-ES"/>
              <a:t> in </a:t>
            </a:r>
            <a:r>
              <a:rPr lang="es-ES" err="1"/>
              <a:t>voluptate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cillum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pariatur</a:t>
            </a:r>
            <a:r>
              <a:rPr lang="es-ES"/>
              <a:t>. </a:t>
            </a:r>
            <a:r>
              <a:rPr lang="es-ES" err="1"/>
              <a:t>Excepteur</a:t>
            </a:r>
            <a:r>
              <a:rPr lang="es-ES"/>
              <a:t> </a:t>
            </a:r>
            <a:r>
              <a:rPr lang="es-ES" err="1"/>
              <a:t>sint</a:t>
            </a:r>
            <a:r>
              <a:rPr lang="es-ES"/>
              <a:t> </a:t>
            </a:r>
            <a:r>
              <a:rPr lang="es-ES" err="1"/>
              <a:t>occaecat</a:t>
            </a:r>
            <a:r>
              <a:rPr lang="es-ES"/>
              <a:t> </a:t>
            </a:r>
            <a:r>
              <a:rPr lang="es-ES" err="1"/>
              <a:t>cupidatat</a:t>
            </a:r>
            <a:r>
              <a:rPr lang="es-ES"/>
              <a:t> non </a:t>
            </a:r>
            <a:r>
              <a:rPr lang="es-ES" err="1"/>
              <a:t>proident</a:t>
            </a:r>
            <a:r>
              <a:rPr lang="es-ES"/>
              <a:t>, sunt in culpa qui.</a:t>
            </a:r>
            <a:endParaRPr lang="es-MX"/>
          </a:p>
        </p:txBody>
      </p:sp>
      <p:sp>
        <p:nvSpPr>
          <p:cNvPr id="3" name="Rectángulo 31">
            <a:extLst>
              <a:ext uri="{FF2B5EF4-FFF2-40B4-BE49-F238E27FC236}">
                <a16:creationId xmlns:a16="http://schemas.microsoft.com/office/drawing/2014/main" id="{7F65FF01-28F6-6124-F3B6-FB156C0D7457}"/>
              </a:ext>
            </a:extLst>
          </p:cNvPr>
          <p:cNvSpPr/>
          <p:nvPr userDrawn="1"/>
        </p:nvSpPr>
        <p:spPr>
          <a:xfrm>
            <a:off x="6953143" y="4726252"/>
            <a:ext cx="5238857" cy="1929404"/>
          </a:xfrm>
          <a:prstGeom prst="rect">
            <a:avLst/>
          </a:prstGeom>
          <a:solidFill>
            <a:srgbClr val="E0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0" i="0">
              <a:latin typeface="Segoe UI" panose="020B0502040204020203" pitchFamily="34" charset="0"/>
            </a:endParaRPr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1E7332D3-8DA2-7CCE-5466-67BF71AF24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20582" y="4920516"/>
            <a:ext cx="4478383" cy="148545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2"/>
                </a:solidFill>
                <a:latin typeface="Montserrat" pitchFamily="2" charset="77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do </a:t>
            </a:r>
            <a:r>
              <a:rPr lang="es-ES" err="1"/>
              <a:t>eiusmod</a:t>
            </a:r>
            <a:r>
              <a:rPr lang="es-ES"/>
              <a:t> </a:t>
            </a:r>
            <a:r>
              <a:rPr lang="es-ES" err="1"/>
              <a:t>tempor</a:t>
            </a:r>
            <a:r>
              <a:rPr lang="es-ES"/>
              <a:t> </a:t>
            </a:r>
            <a:r>
              <a:rPr lang="es-ES" err="1"/>
              <a:t>incididunt</a:t>
            </a:r>
            <a:r>
              <a:rPr lang="es-ES"/>
              <a:t> ut labore et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902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C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4">
            <a:extLst>
              <a:ext uri="{FF2B5EF4-FFF2-40B4-BE49-F238E27FC236}">
                <a16:creationId xmlns:a16="http://schemas.microsoft.com/office/drawing/2014/main" id="{9A0068E5-4B54-D38B-DAA1-ED6C4A70A4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36652" y="2405774"/>
            <a:ext cx="9236148" cy="297902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0383C"/>
              </a:buClr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191B1D"/>
                </a:solidFill>
                <a:latin typeface="Montserrat" pitchFamily="2" charset="77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>
              <a:lnSpc>
                <a:spcPct val="130000"/>
              </a:lnSpc>
            </a:pP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Lorem ipsum dolor sit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amet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consectetur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adipiscing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elit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, sed do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eiusmod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tempor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incididunt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ut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labore et dolore magna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aliqua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. Ut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enim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ad minim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veniam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quis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nostrud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exercitation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ullamco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laboris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nisi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ut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aliquip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ex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ea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commodo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consequat</a:t>
            </a:r>
            <a:endParaRPr lang="en-US" sz="160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30000"/>
              </a:lnSpc>
              <a:buClr>
                <a:srgbClr val="E0383C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Duis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aute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irure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dolor in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reprehenderit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.</a:t>
            </a:r>
          </a:p>
          <a:p>
            <a:pPr marL="285750" indent="-285750">
              <a:lnSpc>
                <a:spcPct val="130000"/>
              </a:lnSpc>
              <a:buClr>
                <a:srgbClr val="E0383C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In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voluptate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velit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esse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cillum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dolore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eu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fugiat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nulla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pariatur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. </a:t>
            </a:r>
          </a:p>
          <a:p>
            <a:pPr marL="285750" indent="-285750">
              <a:lnSpc>
                <a:spcPct val="130000"/>
              </a:lnSpc>
              <a:buClr>
                <a:srgbClr val="E0383C"/>
              </a:buClr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Excepteur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sint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occaecat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cupidatat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 non </a:t>
            </a:r>
            <a:r>
              <a:rPr lang="en-US" sz="160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proident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, sunt in culpa qui.</a:t>
            </a:r>
          </a:p>
        </p:txBody>
      </p:sp>
      <p:sp>
        <p:nvSpPr>
          <p:cNvPr id="5" name="Rectangle 53">
            <a:extLst>
              <a:ext uri="{FF2B5EF4-FFF2-40B4-BE49-F238E27FC236}">
                <a16:creationId xmlns:a16="http://schemas.microsoft.com/office/drawing/2014/main" id="{47638499-B652-E22E-8059-2E2383908B34}"/>
              </a:ext>
            </a:extLst>
          </p:cNvPr>
          <p:cNvSpPr/>
          <p:nvPr userDrawn="1"/>
        </p:nvSpPr>
        <p:spPr>
          <a:xfrm>
            <a:off x="0" y="947894"/>
            <a:ext cx="1242173" cy="1026042"/>
          </a:xfrm>
          <a:prstGeom prst="rect">
            <a:avLst/>
          </a:prstGeom>
          <a:solidFill>
            <a:srgbClr val="E0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  <p:sp>
        <p:nvSpPr>
          <p:cNvPr id="9" name="Marcador de texto 14">
            <a:extLst>
              <a:ext uri="{FF2B5EF4-FFF2-40B4-BE49-F238E27FC236}">
                <a16:creationId xmlns:a16="http://schemas.microsoft.com/office/drawing/2014/main" id="{C9BDA08A-9191-C215-F1E7-AFEE5A41A9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36652" y="955983"/>
            <a:ext cx="3691720" cy="1026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rgbClr val="191B1D"/>
                </a:solidFill>
                <a:latin typeface="Montserrat" pitchFamily="2" charset="77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br>
              <a:rPr lang="es-ES"/>
            </a:br>
            <a:r>
              <a:rPr lang="es-ES"/>
              <a:t>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endParaRPr lang="es-MX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9E895EA7-A9B1-4271-82E0-B1C6E700AB5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736652" y="509746"/>
            <a:ext cx="2068195" cy="261610"/>
          </a:xfrm>
          <a:prstGeom prst="rect">
            <a:avLst/>
          </a:prstGeom>
          <a:solidFill>
            <a:srgbClr val="E1383C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bg2"/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  <a:endParaRPr lang="en-ZA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4E36120-72DA-DC65-835E-D226E7A32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21300" y="6292850"/>
            <a:ext cx="5925389" cy="3730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ZA"/>
              <a:t>  </a:t>
            </a:r>
            <a:fld id="{1E4B5D7B-A084-49D5-8669-F3AEF54A79F9}" type="slidenum">
              <a:rPr lang="en-ZA" b="1" smtClean="0"/>
              <a:pPr/>
              <a:t>‹#›</a:t>
            </a:fld>
            <a:endParaRPr lang="en-ZA" b="1"/>
          </a:p>
        </p:txBody>
      </p:sp>
    </p:spTree>
    <p:extLst>
      <p:ext uri="{BB962C8B-B14F-4D97-AF65-F5344CB8AC3E}">
        <p14:creationId xmlns:p14="http://schemas.microsoft.com/office/powerpoint/2010/main" val="114972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14">
            <a:extLst>
              <a:ext uri="{FF2B5EF4-FFF2-40B4-BE49-F238E27FC236}">
                <a16:creationId xmlns:a16="http://schemas.microsoft.com/office/drawing/2014/main" id="{5BC75C5D-DC51-AE6C-9CA6-7E01F67FCB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38773" y="955983"/>
            <a:ext cx="3691720" cy="1026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rgbClr val="191B1D"/>
                </a:solidFill>
                <a:latin typeface="Montserrat" pitchFamily="2" charset="77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br>
              <a:rPr lang="es-ES"/>
            </a:br>
            <a:r>
              <a:rPr lang="es-ES"/>
              <a:t>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endParaRPr lang="es-MX"/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88351151-8F74-FEBC-5E44-6D04865E3A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3283" y="955983"/>
            <a:ext cx="3691720" cy="1026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rgbClr val="191B1D"/>
                </a:solidFill>
                <a:latin typeface="Montserrat" pitchFamily="2" charset="77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br>
              <a:rPr lang="es-ES"/>
            </a:br>
            <a:r>
              <a:rPr lang="es-ES"/>
              <a:t>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endParaRPr lang="es-MX"/>
          </a:p>
        </p:txBody>
      </p:sp>
      <p:sp>
        <p:nvSpPr>
          <p:cNvPr id="7" name="Rectangle 53">
            <a:extLst>
              <a:ext uri="{FF2B5EF4-FFF2-40B4-BE49-F238E27FC236}">
                <a16:creationId xmlns:a16="http://schemas.microsoft.com/office/drawing/2014/main" id="{5A0B19B2-BD91-CB2D-6D03-90E08087E187}"/>
              </a:ext>
            </a:extLst>
          </p:cNvPr>
          <p:cNvSpPr/>
          <p:nvPr userDrawn="1"/>
        </p:nvSpPr>
        <p:spPr>
          <a:xfrm>
            <a:off x="0" y="947894"/>
            <a:ext cx="1242173" cy="1026042"/>
          </a:xfrm>
          <a:prstGeom prst="rect">
            <a:avLst/>
          </a:prstGeom>
          <a:solidFill>
            <a:srgbClr val="E0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0" i="0">
              <a:latin typeface="Segoe UI" panose="020B0502040204020203" pitchFamily="34" charset="0"/>
            </a:endParaRP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3AD1B35D-F54C-8958-D6BD-9F52FF7FD4D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738773" y="509746"/>
            <a:ext cx="2068195" cy="261610"/>
          </a:xfrm>
          <a:prstGeom prst="rect">
            <a:avLst/>
          </a:prstGeom>
          <a:solidFill>
            <a:srgbClr val="E1383C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bg2"/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  <a:endParaRPr lang="en-ZA"/>
          </a:p>
        </p:txBody>
      </p:sp>
      <p:sp>
        <p:nvSpPr>
          <p:cNvPr id="13" name="Marcador de texto 14">
            <a:extLst>
              <a:ext uri="{FF2B5EF4-FFF2-40B4-BE49-F238E27FC236}">
                <a16:creationId xmlns:a16="http://schemas.microsoft.com/office/drawing/2014/main" id="{88887185-8A1C-84D5-AF10-AA869E2F99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38773" y="2398723"/>
            <a:ext cx="3807004" cy="391019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do </a:t>
            </a:r>
            <a:r>
              <a:rPr lang="es-ES" err="1"/>
              <a:t>eiusmod</a:t>
            </a:r>
            <a:r>
              <a:rPr lang="es-ES"/>
              <a:t> </a:t>
            </a:r>
            <a:r>
              <a:rPr lang="es-ES" err="1"/>
              <a:t>tempor</a:t>
            </a:r>
            <a:r>
              <a:rPr lang="es-ES"/>
              <a:t> </a:t>
            </a:r>
            <a:r>
              <a:rPr lang="es-ES" err="1"/>
              <a:t>incididunt</a:t>
            </a:r>
            <a:r>
              <a:rPr lang="es-ES"/>
              <a:t> ut labore et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</a:t>
            </a:r>
            <a:r>
              <a:rPr lang="es-ES"/>
              <a:t>. Ut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exercitation</a:t>
            </a:r>
            <a:r>
              <a:rPr lang="es-ES"/>
              <a:t> </a:t>
            </a:r>
            <a:r>
              <a:rPr lang="es-ES" err="1"/>
              <a:t>ullamco</a:t>
            </a:r>
            <a:r>
              <a:rPr lang="es-ES"/>
              <a:t> </a:t>
            </a:r>
            <a:r>
              <a:rPr lang="es-ES" err="1"/>
              <a:t>laboris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</a:t>
            </a:r>
            <a:r>
              <a:rPr lang="es-ES"/>
              <a:t> </a:t>
            </a:r>
            <a:r>
              <a:rPr lang="es-ES" err="1"/>
              <a:t>irure</a:t>
            </a:r>
            <a:r>
              <a:rPr lang="es-ES"/>
              <a:t> dolor in </a:t>
            </a:r>
            <a:r>
              <a:rPr lang="es-ES" err="1"/>
              <a:t>reprehenderit</a:t>
            </a:r>
            <a:r>
              <a:rPr lang="es-ES"/>
              <a:t> in </a:t>
            </a:r>
            <a:r>
              <a:rPr lang="es-ES" err="1"/>
              <a:t>voluptate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cillum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pariatur</a:t>
            </a:r>
            <a:r>
              <a:rPr lang="es-ES"/>
              <a:t>. </a:t>
            </a:r>
            <a:r>
              <a:rPr lang="es-ES" err="1"/>
              <a:t>Excepteur</a:t>
            </a:r>
            <a:r>
              <a:rPr lang="es-ES"/>
              <a:t> </a:t>
            </a:r>
            <a:r>
              <a:rPr lang="es-ES" err="1"/>
              <a:t>sint</a:t>
            </a:r>
            <a:r>
              <a:rPr lang="es-ES"/>
              <a:t> </a:t>
            </a:r>
            <a:r>
              <a:rPr lang="es-ES" err="1"/>
              <a:t>occaecat</a:t>
            </a:r>
            <a:r>
              <a:rPr lang="es-ES"/>
              <a:t> </a:t>
            </a:r>
            <a:r>
              <a:rPr lang="es-ES" err="1"/>
              <a:t>cupidatat</a:t>
            </a:r>
            <a:r>
              <a:rPr lang="es-ES"/>
              <a:t> non </a:t>
            </a:r>
            <a:r>
              <a:rPr lang="es-ES" err="1"/>
              <a:t>proident</a:t>
            </a:r>
            <a:r>
              <a:rPr lang="es-ES"/>
              <a:t>, sunt in culpa qui.</a:t>
            </a:r>
            <a:endParaRPr lang="es-MX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80738C5-DD88-83E2-7679-8D87740A41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0973" y="2398723"/>
            <a:ext cx="3807004" cy="391019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do </a:t>
            </a:r>
            <a:r>
              <a:rPr lang="es-ES" err="1"/>
              <a:t>eiusmod</a:t>
            </a:r>
            <a:r>
              <a:rPr lang="es-ES"/>
              <a:t> </a:t>
            </a:r>
            <a:r>
              <a:rPr lang="es-ES" err="1"/>
              <a:t>tempor</a:t>
            </a:r>
            <a:r>
              <a:rPr lang="es-ES"/>
              <a:t> </a:t>
            </a:r>
            <a:r>
              <a:rPr lang="es-ES" err="1"/>
              <a:t>incididunt</a:t>
            </a:r>
            <a:r>
              <a:rPr lang="es-ES"/>
              <a:t> ut labore et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</a:t>
            </a:r>
            <a:r>
              <a:rPr lang="es-ES"/>
              <a:t>. Ut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exercitation</a:t>
            </a:r>
            <a:r>
              <a:rPr lang="es-ES"/>
              <a:t> </a:t>
            </a:r>
            <a:r>
              <a:rPr lang="es-ES" err="1"/>
              <a:t>ullamco</a:t>
            </a:r>
            <a:r>
              <a:rPr lang="es-ES"/>
              <a:t> </a:t>
            </a:r>
            <a:r>
              <a:rPr lang="es-ES" err="1"/>
              <a:t>laboris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</a:t>
            </a:r>
            <a:r>
              <a:rPr lang="es-ES"/>
              <a:t> </a:t>
            </a:r>
            <a:r>
              <a:rPr lang="es-ES" err="1"/>
              <a:t>irure</a:t>
            </a:r>
            <a:r>
              <a:rPr lang="es-ES"/>
              <a:t> dolor in </a:t>
            </a:r>
            <a:r>
              <a:rPr lang="es-ES" err="1"/>
              <a:t>reprehenderit</a:t>
            </a:r>
            <a:r>
              <a:rPr lang="es-ES"/>
              <a:t> in </a:t>
            </a:r>
            <a:r>
              <a:rPr lang="es-ES" err="1"/>
              <a:t>voluptate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cillum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pariatur</a:t>
            </a:r>
            <a:r>
              <a:rPr lang="es-ES"/>
              <a:t>. </a:t>
            </a:r>
            <a:r>
              <a:rPr lang="es-ES" err="1"/>
              <a:t>Excepteur</a:t>
            </a:r>
            <a:r>
              <a:rPr lang="es-ES"/>
              <a:t> </a:t>
            </a:r>
            <a:r>
              <a:rPr lang="es-ES" err="1"/>
              <a:t>sint</a:t>
            </a:r>
            <a:r>
              <a:rPr lang="es-ES"/>
              <a:t> </a:t>
            </a:r>
            <a:r>
              <a:rPr lang="es-ES" err="1"/>
              <a:t>occaecat</a:t>
            </a:r>
            <a:r>
              <a:rPr lang="es-ES"/>
              <a:t> </a:t>
            </a:r>
            <a:r>
              <a:rPr lang="es-ES" err="1"/>
              <a:t>cupidatat</a:t>
            </a:r>
            <a:r>
              <a:rPr lang="es-ES"/>
              <a:t> non </a:t>
            </a:r>
            <a:r>
              <a:rPr lang="es-ES" err="1"/>
              <a:t>proident</a:t>
            </a:r>
            <a:r>
              <a:rPr lang="es-ES"/>
              <a:t>, sunt in culpa qui.</a:t>
            </a:r>
            <a:endParaRPr lang="es-MX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D3530867-598D-2C14-AD5E-C7FFEC6F3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21300" y="6292850"/>
            <a:ext cx="5925389" cy="3730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ZA"/>
              <a:t>  </a:t>
            </a:r>
            <a:fld id="{1E4B5D7B-A084-49D5-8669-F3AEF54A79F9}" type="slidenum">
              <a:rPr lang="en-ZA" b="1" smtClean="0"/>
              <a:pPr/>
              <a:t>‹#›</a:t>
            </a:fld>
            <a:endParaRPr lang="en-ZA" b="1"/>
          </a:p>
        </p:txBody>
      </p:sp>
    </p:spTree>
    <p:extLst>
      <p:ext uri="{BB962C8B-B14F-4D97-AF65-F5344CB8AC3E}">
        <p14:creationId xmlns:p14="http://schemas.microsoft.com/office/powerpoint/2010/main" val="3600663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3">
            <a:extLst>
              <a:ext uri="{FF2B5EF4-FFF2-40B4-BE49-F238E27FC236}">
                <a16:creationId xmlns:a16="http://schemas.microsoft.com/office/drawing/2014/main" id="{DFD39D2B-BA69-89D5-08F4-CF23C5C394B9}"/>
              </a:ext>
            </a:extLst>
          </p:cNvPr>
          <p:cNvSpPr/>
          <p:nvPr userDrawn="1"/>
        </p:nvSpPr>
        <p:spPr>
          <a:xfrm>
            <a:off x="0" y="947894"/>
            <a:ext cx="1242173" cy="1026042"/>
          </a:xfrm>
          <a:prstGeom prst="rect">
            <a:avLst/>
          </a:prstGeom>
          <a:solidFill>
            <a:srgbClr val="E0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0" i="0">
              <a:latin typeface="Segoe UI" panose="020B0502040204020203" pitchFamily="34" charset="0"/>
            </a:endParaRPr>
          </a:p>
        </p:txBody>
      </p:sp>
      <p:sp>
        <p:nvSpPr>
          <p:cNvPr id="31" name="Marcador de texto 14">
            <a:extLst>
              <a:ext uri="{FF2B5EF4-FFF2-40B4-BE49-F238E27FC236}">
                <a16:creationId xmlns:a16="http://schemas.microsoft.com/office/drawing/2014/main" id="{7C60C432-30A5-5E74-61C2-8FE52D65FB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36652" y="955983"/>
            <a:ext cx="3691720" cy="1026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rgbClr val="191B1D"/>
                </a:solidFill>
                <a:latin typeface="Montserrat" pitchFamily="2" charset="77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br>
              <a:rPr lang="es-ES"/>
            </a:br>
            <a:r>
              <a:rPr lang="es-ES"/>
              <a:t>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endParaRPr lang="es-MX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162DDC8-A668-CFCD-74D5-2972FCFE73A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736652" y="509746"/>
            <a:ext cx="2068195" cy="261610"/>
          </a:xfrm>
          <a:prstGeom prst="rect">
            <a:avLst/>
          </a:prstGeom>
          <a:solidFill>
            <a:srgbClr val="E1383C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bg2"/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  <a:endParaRPr lang="en-ZA"/>
          </a:p>
        </p:txBody>
      </p:sp>
      <p:sp>
        <p:nvSpPr>
          <p:cNvPr id="10" name="Marcador de texto 14">
            <a:extLst>
              <a:ext uri="{FF2B5EF4-FFF2-40B4-BE49-F238E27FC236}">
                <a16:creationId xmlns:a16="http://schemas.microsoft.com/office/drawing/2014/main" id="{14EDE983-4E56-B6A7-6F84-A1D7C878D9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1324" y="2837600"/>
            <a:ext cx="1936500" cy="31171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E1383C"/>
                </a:solidFill>
                <a:latin typeface="Montserrat" pitchFamily="2" charset="77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MX"/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17727DC8-66A9-C564-09AD-70F61A0CEB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4825" y="2837600"/>
            <a:ext cx="1936500" cy="31171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E1383C"/>
                </a:solidFill>
                <a:latin typeface="Montserrat" pitchFamily="2" charset="77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MX"/>
          </a:p>
        </p:txBody>
      </p:sp>
      <p:sp>
        <p:nvSpPr>
          <p:cNvPr id="18" name="Marcador de texto 14">
            <a:extLst>
              <a:ext uri="{FF2B5EF4-FFF2-40B4-BE49-F238E27FC236}">
                <a16:creationId xmlns:a16="http://schemas.microsoft.com/office/drawing/2014/main" id="{B5A54CE1-4A41-336B-BB7F-11088AE798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47823" y="2837600"/>
            <a:ext cx="1936500" cy="31171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E1383C"/>
                </a:solidFill>
                <a:latin typeface="Montserrat" pitchFamily="2" charset="77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MX"/>
          </a:p>
        </p:txBody>
      </p:sp>
      <p:sp>
        <p:nvSpPr>
          <p:cNvPr id="19" name="Marcador de texto 14">
            <a:extLst>
              <a:ext uri="{FF2B5EF4-FFF2-40B4-BE49-F238E27FC236}">
                <a16:creationId xmlns:a16="http://schemas.microsoft.com/office/drawing/2014/main" id="{CA855CEF-EAE7-3A0E-34B7-853F49052F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4825" y="3461625"/>
            <a:ext cx="3028889" cy="244039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do </a:t>
            </a:r>
            <a:r>
              <a:rPr lang="es-ES" err="1"/>
              <a:t>eiusmod</a:t>
            </a:r>
            <a:r>
              <a:rPr lang="es-ES"/>
              <a:t> </a:t>
            </a:r>
            <a:r>
              <a:rPr lang="es-ES" err="1"/>
              <a:t>tempor</a:t>
            </a:r>
            <a:r>
              <a:rPr lang="es-ES"/>
              <a:t> </a:t>
            </a:r>
            <a:r>
              <a:rPr lang="es-ES" err="1"/>
              <a:t>incididunt</a:t>
            </a:r>
            <a:r>
              <a:rPr lang="es-ES"/>
              <a:t> ut labore et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</a:t>
            </a:r>
            <a:r>
              <a:rPr lang="es-ES"/>
              <a:t>. Ut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exercitation</a:t>
            </a:r>
            <a:r>
              <a:rPr lang="es-ES"/>
              <a:t>.</a:t>
            </a:r>
            <a:endParaRPr lang="es-MX"/>
          </a:p>
        </p:txBody>
      </p:sp>
      <p:sp>
        <p:nvSpPr>
          <p:cNvPr id="20" name="Marcador de texto 14">
            <a:extLst>
              <a:ext uri="{FF2B5EF4-FFF2-40B4-BE49-F238E27FC236}">
                <a16:creationId xmlns:a16="http://schemas.microsoft.com/office/drawing/2014/main" id="{FF78E2C6-21B8-BC1E-2BBA-1C0359515F7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21324" y="3461625"/>
            <a:ext cx="3028889" cy="244039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do </a:t>
            </a:r>
            <a:r>
              <a:rPr lang="es-ES" err="1"/>
              <a:t>eiusmod</a:t>
            </a:r>
            <a:r>
              <a:rPr lang="es-ES"/>
              <a:t> </a:t>
            </a:r>
            <a:r>
              <a:rPr lang="es-ES" err="1"/>
              <a:t>tempor</a:t>
            </a:r>
            <a:r>
              <a:rPr lang="es-ES"/>
              <a:t> </a:t>
            </a:r>
            <a:r>
              <a:rPr lang="es-ES" err="1"/>
              <a:t>incididunt</a:t>
            </a:r>
            <a:r>
              <a:rPr lang="es-ES"/>
              <a:t> ut labore et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</a:t>
            </a:r>
            <a:r>
              <a:rPr lang="es-ES"/>
              <a:t>. Ut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exercitation</a:t>
            </a:r>
            <a:r>
              <a:rPr lang="es-ES"/>
              <a:t>.</a:t>
            </a:r>
            <a:endParaRPr lang="es-MX"/>
          </a:p>
        </p:txBody>
      </p: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D94EB1A9-7A31-C532-334B-4CB79BCD80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47823" y="3461625"/>
            <a:ext cx="3028889" cy="244039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do </a:t>
            </a:r>
            <a:r>
              <a:rPr lang="es-ES" err="1"/>
              <a:t>eiusmod</a:t>
            </a:r>
            <a:r>
              <a:rPr lang="es-ES"/>
              <a:t> </a:t>
            </a:r>
            <a:r>
              <a:rPr lang="es-ES" err="1"/>
              <a:t>tempor</a:t>
            </a:r>
            <a:r>
              <a:rPr lang="es-ES"/>
              <a:t> </a:t>
            </a:r>
            <a:r>
              <a:rPr lang="es-ES" err="1"/>
              <a:t>incididunt</a:t>
            </a:r>
            <a:r>
              <a:rPr lang="es-ES"/>
              <a:t> ut labore et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</a:t>
            </a:r>
            <a:r>
              <a:rPr lang="es-ES"/>
              <a:t>. Ut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exercitation</a:t>
            </a:r>
            <a:r>
              <a:rPr lang="es-ES"/>
              <a:t>.</a:t>
            </a:r>
            <a:endParaRPr lang="es-MX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32E55FF-529D-3508-5EC6-BF41FAD76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21300" y="6292850"/>
            <a:ext cx="5925389" cy="3730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ZA"/>
              <a:t>  </a:t>
            </a:r>
            <a:fld id="{1E4B5D7B-A084-49D5-8669-F3AEF54A79F9}" type="slidenum">
              <a:rPr lang="en-ZA" b="1" smtClean="0"/>
              <a:pPr/>
              <a:t>‹#›</a:t>
            </a:fld>
            <a:endParaRPr lang="en-ZA" b="1"/>
          </a:p>
        </p:txBody>
      </p:sp>
    </p:spTree>
    <p:extLst>
      <p:ext uri="{BB962C8B-B14F-4D97-AF65-F5344CB8AC3E}">
        <p14:creationId xmlns:p14="http://schemas.microsoft.com/office/powerpoint/2010/main" val="4254852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F9C8BC2-8429-EF42-F054-9F8DDC6022BD}"/>
              </a:ext>
            </a:extLst>
          </p:cNvPr>
          <p:cNvSpPr/>
          <p:nvPr userDrawn="1"/>
        </p:nvSpPr>
        <p:spPr>
          <a:xfrm>
            <a:off x="8418286" y="190500"/>
            <a:ext cx="3584802" cy="6477000"/>
          </a:xfrm>
          <a:prstGeom prst="rect">
            <a:avLst/>
          </a:prstGeom>
          <a:solidFill>
            <a:srgbClr val="E0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s-AR" b="0" i="0">
              <a:latin typeface="Segoe UI" panose="020B0502040204020203" pitchFamily="34" charset="0"/>
            </a:endParaRPr>
          </a:p>
        </p:txBody>
      </p:sp>
      <p:sp>
        <p:nvSpPr>
          <p:cNvPr id="3" name="Marcador de texto 14">
            <a:extLst>
              <a:ext uri="{FF2B5EF4-FFF2-40B4-BE49-F238E27FC236}">
                <a16:creationId xmlns:a16="http://schemas.microsoft.com/office/drawing/2014/main" id="{6D1B3930-F4C5-25F3-CFDF-3C59AFA149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4825" y="944108"/>
            <a:ext cx="3691720" cy="1026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rgbClr val="191B1D"/>
                </a:solidFill>
                <a:latin typeface="Montserrat" pitchFamily="2" charset="77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br>
              <a:rPr lang="es-ES"/>
            </a:br>
            <a:r>
              <a:rPr lang="es-ES"/>
              <a:t>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endParaRPr lang="es-MX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D3DB1D9B-B9A5-40B1-E3D3-B7B46F6C61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21324" y="2445710"/>
            <a:ext cx="1936500" cy="31171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E1383C"/>
                </a:solidFill>
                <a:latin typeface="Montserrat" pitchFamily="2" charset="77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MX"/>
          </a:p>
        </p:txBody>
      </p:sp>
      <p:sp>
        <p:nvSpPr>
          <p:cNvPr id="5" name="Marcador de texto 14">
            <a:extLst>
              <a:ext uri="{FF2B5EF4-FFF2-40B4-BE49-F238E27FC236}">
                <a16:creationId xmlns:a16="http://schemas.microsoft.com/office/drawing/2014/main" id="{647686CD-2A85-F37A-1F0A-BD76B007E5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4825" y="2445710"/>
            <a:ext cx="1936500" cy="31171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E1383C"/>
                </a:solidFill>
                <a:latin typeface="Montserrat" pitchFamily="2" charset="77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MX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6E02260-6184-7BC0-55B4-EB9C051E237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794825" y="509746"/>
            <a:ext cx="2068195" cy="261610"/>
          </a:xfrm>
          <a:prstGeom prst="rect">
            <a:avLst/>
          </a:prstGeom>
          <a:solidFill>
            <a:srgbClr val="E1383C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bg2"/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  <a:endParaRPr lang="en-ZA"/>
          </a:p>
        </p:txBody>
      </p:sp>
      <p:sp>
        <p:nvSpPr>
          <p:cNvPr id="7" name="Marcador de texto 14">
            <a:extLst>
              <a:ext uri="{FF2B5EF4-FFF2-40B4-BE49-F238E27FC236}">
                <a16:creationId xmlns:a16="http://schemas.microsoft.com/office/drawing/2014/main" id="{E9A5F8B4-7756-1641-6394-B1C620925A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4825" y="3069735"/>
            <a:ext cx="3028889" cy="29109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do </a:t>
            </a:r>
            <a:r>
              <a:rPr lang="es-ES" err="1"/>
              <a:t>eiusmod</a:t>
            </a:r>
            <a:r>
              <a:rPr lang="es-ES"/>
              <a:t> </a:t>
            </a:r>
            <a:r>
              <a:rPr lang="es-ES" err="1"/>
              <a:t>tempor</a:t>
            </a:r>
            <a:r>
              <a:rPr lang="es-ES"/>
              <a:t> </a:t>
            </a:r>
            <a:r>
              <a:rPr lang="es-ES" err="1"/>
              <a:t>incididunt</a:t>
            </a:r>
            <a:r>
              <a:rPr lang="es-ES"/>
              <a:t> ut labore et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</a:t>
            </a:r>
            <a:r>
              <a:rPr lang="es-ES"/>
              <a:t>. Ut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exercitation</a:t>
            </a:r>
            <a:r>
              <a:rPr lang="es-ES"/>
              <a:t> </a:t>
            </a:r>
            <a:r>
              <a:rPr lang="es-ES" err="1"/>
              <a:t>ullamco</a:t>
            </a:r>
            <a:r>
              <a:rPr lang="es-ES"/>
              <a:t> </a:t>
            </a:r>
            <a:r>
              <a:rPr lang="es-ES" err="1"/>
              <a:t>laboris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endParaRPr lang="es-MX"/>
          </a:p>
        </p:txBody>
      </p:sp>
      <p:sp>
        <p:nvSpPr>
          <p:cNvPr id="8" name="Marcador de texto 14">
            <a:extLst>
              <a:ext uri="{FF2B5EF4-FFF2-40B4-BE49-F238E27FC236}">
                <a16:creationId xmlns:a16="http://schemas.microsoft.com/office/drawing/2014/main" id="{8147AF3F-71B6-C4CD-F0AB-23D2C6AC050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1324" y="3069735"/>
            <a:ext cx="3028889" cy="29109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do </a:t>
            </a:r>
            <a:r>
              <a:rPr lang="es-ES" err="1"/>
              <a:t>eiusmod</a:t>
            </a:r>
            <a:r>
              <a:rPr lang="es-ES"/>
              <a:t> </a:t>
            </a:r>
            <a:r>
              <a:rPr lang="es-ES" err="1"/>
              <a:t>tempor</a:t>
            </a:r>
            <a:r>
              <a:rPr lang="es-ES"/>
              <a:t> </a:t>
            </a:r>
            <a:r>
              <a:rPr lang="es-ES" err="1"/>
              <a:t>incididunt</a:t>
            </a:r>
            <a:r>
              <a:rPr lang="es-ES"/>
              <a:t> ut labore et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</a:t>
            </a:r>
            <a:r>
              <a:rPr lang="es-ES"/>
              <a:t>. Ut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exercitation</a:t>
            </a:r>
            <a:r>
              <a:rPr lang="es-ES"/>
              <a:t> </a:t>
            </a:r>
            <a:r>
              <a:rPr lang="es-ES" err="1"/>
              <a:t>ullamco</a:t>
            </a:r>
            <a:r>
              <a:rPr lang="es-ES"/>
              <a:t> </a:t>
            </a:r>
            <a:r>
              <a:rPr lang="es-ES" err="1"/>
              <a:t>laboris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endParaRPr lang="es-MX"/>
          </a:p>
        </p:txBody>
      </p:sp>
      <p:sp>
        <p:nvSpPr>
          <p:cNvPr id="11" name="Marcador de texto 14">
            <a:extLst>
              <a:ext uri="{FF2B5EF4-FFF2-40B4-BE49-F238E27FC236}">
                <a16:creationId xmlns:a16="http://schemas.microsoft.com/office/drawing/2014/main" id="{10186809-22A2-5998-A483-4FE24A47890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90125" y="2445710"/>
            <a:ext cx="2591830" cy="29109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do </a:t>
            </a:r>
            <a:r>
              <a:rPr lang="es-ES" err="1"/>
              <a:t>eiusmod</a:t>
            </a:r>
            <a:r>
              <a:rPr lang="es-ES"/>
              <a:t> </a:t>
            </a:r>
            <a:r>
              <a:rPr lang="es-ES" err="1"/>
              <a:t>tempor</a:t>
            </a:r>
            <a:r>
              <a:rPr lang="es-ES"/>
              <a:t> </a:t>
            </a:r>
            <a:r>
              <a:rPr lang="es-ES" err="1"/>
              <a:t>incididunt</a:t>
            </a:r>
            <a:r>
              <a:rPr lang="es-ES"/>
              <a:t> ut labore et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</a:t>
            </a:r>
            <a:r>
              <a:rPr lang="es-ES"/>
              <a:t>. 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4611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4">
            <a:extLst>
              <a:ext uri="{FF2B5EF4-FFF2-40B4-BE49-F238E27FC236}">
                <a16:creationId xmlns:a16="http://schemas.microsoft.com/office/drawing/2014/main" id="{7FB35C9F-AE52-98B0-D97A-4231E918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755" y="3045821"/>
            <a:ext cx="2771318" cy="5286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E1383C"/>
                </a:solidFill>
                <a:latin typeface="Montserrat" pitchFamily="2" charset="77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D4F9CCC-D2B5-1649-9C7D-508C57B87376}"/>
              </a:ext>
            </a:extLst>
          </p:cNvPr>
          <p:cNvSpPr/>
          <p:nvPr userDrawn="1"/>
        </p:nvSpPr>
        <p:spPr>
          <a:xfrm>
            <a:off x="10815638" y="6215063"/>
            <a:ext cx="500062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6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7CE54B9-26DE-F560-8C98-2CD3A1BD98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285" y="2730500"/>
            <a:ext cx="2370392" cy="2377877"/>
          </a:xfrm>
          <a:prstGeom prst="rect">
            <a:avLst/>
          </a:prstGeom>
          <a:solidFill>
            <a:srgbClr val="DDE5F0"/>
          </a:solidFill>
        </p:spPr>
        <p:txBody>
          <a:bodyPr/>
          <a:lstStyle>
            <a:lvl1pPr marL="0" indent="0">
              <a:buNone/>
              <a:defRPr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84E9952-1E59-58AC-1692-C263CDEEC6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0316" y="2730500"/>
            <a:ext cx="2370392" cy="2377877"/>
          </a:xfrm>
          <a:prstGeom prst="rect">
            <a:avLst/>
          </a:prstGeom>
          <a:solidFill>
            <a:srgbClr val="DDE5F0"/>
          </a:solidFill>
        </p:spPr>
        <p:txBody>
          <a:bodyPr/>
          <a:lstStyle>
            <a:lvl1pPr marL="0" indent="0">
              <a:buNone/>
              <a:defRPr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81C38486-0B13-C9DA-8C3D-A49127D029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3295" y="2730500"/>
            <a:ext cx="2370392" cy="2377877"/>
          </a:xfrm>
          <a:prstGeom prst="rect">
            <a:avLst/>
          </a:prstGeom>
          <a:solidFill>
            <a:srgbClr val="DDE5F0"/>
          </a:solidFill>
        </p:spPr>
        <p:txBody>
          <a:bodyPr/>
          <a:lstStyle>
            <a:lvl1pPr marL="0" indent="0">
              <a:buNone/>
              <a:defRPr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F0D485A-962B-A45F-C1E8-7C028ED68D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84653" y="2730500"/>
            <a:ext cx="2370392" cy="2377877"/>
          </a:xfrm>
          <a:prstGeom prst="rect">
            <a:avLst/>
          </a:prstGeom>
          <a:solidFill>
            <a:srgbClr val="DDE5F0"/>
          </a:solidFill>
        </p:spPr>
        <p:txBody>
          <a:bodyPr/>
          <a:lstStyle>
            <a:lvl1pPr marL="0" indent="0">
              <a:buNone/>
              <a:defRPr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Rectangle 53">
            <a:extLst>
              <a:ext uri="{FF2B5EF4-FFF2-40B4-BE49-F238E27FC236}">
                <a16:creationId xmlns:a16="http://schemas.microsoft.com/office/drawing/2014/main" id="{A006CCED-0947-7479-FDA3-61870FD6F816}"/>
              </a:ext>
            </a:extLst>
          </p:cNvPr>
          <p:cNvSpPr/>
          <p:nvPr userDrawn="1"/>
        </p:nvSpPr>
        <p:spPr>
          <a:xfrm>
            <a:off x="784603" y="5115563"/>
            <a:ext cx="676925" cy="647602"/>
          </a:xfrm>
          <a:prstGeom prst="rect">
            <a:avLst/>
          </a:prstGeom>
          <a:solidFill>
            <a:srgbClr val="E0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  <p:sp>
        <p:nvSpPr>
          <p:cNvPr id="6" name="Rectangle 53">
            <a:extLst>
              <a:ext uri="{FF2B5EF4-FFF2-40B4-BE49-F238E27FC236}">
                <a16:creationId xmlns:a16="http://schemas.microsoft.com/office/drawing/2014/main" id="{7D852653-4484-4C32-3827-FB93C65ABB8B}"/>
              </a:ext>
            </a:extLst>
          </p:cNvPr>
          <p:cNvSpPr/>
          <p:nvPr userDrawn="1"/>
        </p:nvSpPr>
        <p:spPr>
          <a:xfrm>
            <a:off x="784602" y="5115563"/>
            <a:ext cx="2378075" cy="647602"/>
          </a:xfrm>
          <a:prstGeom prst="rect">
            <a:avLst/>
          </a:prstGeom>
          <a:noFill/>
          <a:ln>
            <a:solidFill>
              <a:srgbClr val="E03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E912FB9F-1BFE-97DB-4758-8B24E87530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75027" y="5357377"/>
            <a:ext cx="1152580" cy="1618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rgbClr val="33363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40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Section name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4795D31D-C731-E6C3-9913-B0E6852865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3389" y="5339266"/>
            <a:ext cx="260679" cy="203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2"/>
                </a:solidFill>
                <a:latin typeface="Montserrat" pitchFamily="2" charset="77"/>
                <a:cs typeface="Segoe UI" panose="020B0502040204020203" pitchFamily="34" charset="0"/>
              </a:defRPr>
            </a:lvl1pPr>
          </a:lstStyle>
          <a:p>
            <a:pPr lvl="0"/>
            <a:r>
              <a:rPr lang="es-MX"/>
              <a:t>01.</a:t>
            </a:r>
            <a:endParaRPr lang="es-AR"/>
          </a:p>
        </p:txBody>
      </p:sp>
      <p:sp>
        <p:nvSpPr>
          <p:cNvPr id="19" name="Rectangle 53">
            <a:extLst>
              <a:ext uri="{FF2B5EF4-FFF2-40B4-BE49-F238E27FC236}">
                <a16:creationId xmlns:a16="http://schemas.microsoft.com/office/drawing/2014/main" id="{2772FB3C-D633-1026-C0AE-180C8D0276BB}"/>
              </a:ext>
            </a:extLst>
          </p:cNvPr>
          <p:cNvSpPr/>
          <p:nvPr userDrawn="1"/>
        </p:nvSpPr>
        <p:spPr>
          <a:xfrm>
            <a:off x="3523649" y="5115563"/>
            <a:ext cx="676925" cy="647602"/>
          </a:xfrm>
          <a:prstGeom prst="rect">
            <a:avLst/>
          </a:prstGeom>
          <a:solidFill>
            <a:srgbClr val="E0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  <p:sp>
        <p:nvSpPr>
          <p:cNvPr id="20" name="Rectangle 53">
            <a:extLst>
              <a:ext uri="{FF2B5EF4-FFF2-40B4-BE49-F238E27FC236}">
                <a16:creationId xmlns:a16="http://schemas.microsoft.com/office/drawing/2014/main" id="{5218E502-6554-B35C-4D39-24BBC1F7E850}"/>
              </a:ext>
            </a:extLst>
          </p:cNvPr>
          <p:cNvSpPr/>
          <p:nvPr userDrawn="1"/>
        </p:nvSpPr>
        <p:spPr>
          <a:xfrm>
            <a:off x="3523648" y="5115563"/>
            <a:ext cx="2378075" cy="647602"/>
          </a:xfrm>
          <a:prstGeom prst="rect">
            <a:avLst/>
          </a:prstGeom>
          <a:noFill/>
          <a:ln>
            <a:solidFill>
              <a:srgbClr val="E03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A73D2FC8-CCD5-6D9F-41A0-12083C9BAD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14073" y="5357377"/>
            <a:ext cx="1152580" cy="1618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rgbClr val="33363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40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Section name</a:t>
            </a: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9A27CAE5-3B6D-11D0-9577-746EB7DEB5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52435" y="5339266"/>
            <a:ext cx="260679" cy="203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2"/>
                </a:solidFill>
                <a:latin typeface="Montserrat" pitchFamily="2" charset="77"/>
                <a:cs typeface="Segoe UI" panose="020B0502040204020203" pitchFamily="34" charset="0"/>
              </a:defRPr>
            </a:lvl1pPr>
          </a:lstStyle>
          <a:p>
            <a:pPr lvl="0"/>
            <a:r>
              <a:rPr lang="es-MX"/>
              <a:t>01.</a:t>
            </a:r>
            <a:endParaRPr lang="es-AR"/>
          </a:p>
        </p:txBody>
      </p:sp>
      <p:sp>
        <p:nvSpPr>
          <p:cNvPr id="28" name="Rectangle 53">
            <a:extLst>
              <a:ext uri="{FF2B5EF4-FFF2-40B4-BE49-F238E27FC236}">
                <a16:creationId xmlns:a16="http://schemas.microsoft.com/office/drawing/2014/main" id="{B5A02082-F07E-9CBE-FD7F-A439BA37A038}"/>
              </a:ext>
            </a:extLst>
          </p:cNvPr>
          <p:cNvSpPr/>
          <p:nvPr userDrawn="1"/>
        </p:nvSpPr>
        <p:spPr>
          <a:xfrm>
            <a:off x="6241212" y="5115563"/>
            <a:ext cx="676925" cy="647602"/>
          </a:xfrm>
          <a:prstGeom prst="rect">
            <a:avLst/>
          </a:prstGeom>
          <a:solidFill>
            <a:srgbClr val="E0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  <p:sp>
        <p:nvSpPr>
          <p:cNvPr id="29" name="Rectangle 53">
            <a:extLst>
              <a:ext uri="{FF2B5EF4-FFF2-40B4-BE49-F238E27FC236}">
                <a16:creationId xmlns:a16="http://schemas.microsoft.com/office/drawing/2014/main" id="{EF6195FF-DCAE-0B29-1B23-394CC1AB54EB}"/>
              </a:ext>
            </a:extLst>
          </p:cNvPr>
          <p:cNvSpPr/>
          <p:nvPr userDrawn="1"/>
        </p:nvSpPr>
        <p:spPr>
          <a:xfrm>
            <a:off x="6241211" y="5115563"/>
            <a:ext cx="2378075" cy="647602"/>
          </a:xfrm>
          <a:prstGeom prst="rect">
            <a:avLst/>
          </a:prstGeom>
          <a:noFill/>
          <a:ln>
            <a:solidFill>
              <a:srgbClr val="E03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1057E14F-B600-E55D-A7BD-4FF06582DE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31636" y="5357377"/>
            <a:ext cx="1152580" cy="1618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rgbClr val="33363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40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Section name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50494105-ABA0-7285-423A-2F1015C8F9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69998" y="5339266"/>
            <a:ext cx="260679" cy="203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2"/>
                </a:solidFill>
                <a:latin typeface="Montserrat" pitchFamily="2" charset="77"/>
                <a:cs typeface="Segoe UI" panose="020B0502040204020203" pitchFamily="34" charset="0"/>
              </a:defRPr>
            </a:lvl1pPr>
          </a:lstStyle>
          <a:p>
            <a:pPr lvl="0"/>
            <a:r>
              <a:rPr lang="es-MX"/>
              <a:t>01.</a:t>
            </a:r>
            <a:endParaRPr lang="es-AR"/>
          </a:p>
        </p:txBody>
      </p:sp>
      <p:sp>
        <p:nvSpPr>
          <p:cNvPr id="32" name="Rectangle 53">
            <a:extLst>
              <a:ext uri="{FF2B5EF4-FFF2-40B4-BE49-F238E27FC236}">
                <a16:creationId xmlns:a16="http://schemas.microsoft.com/office/drawing/2014/main" id="{F0FDED20-E7AE-8288-8658-E9100C224F12}"/>
              </a:ext>
            </a:extLst>
          </p:cNvPr>
          <p:cNvSpPr/>
          <p:nvPr userDrawn="1"/>
        </p:nvSpPr>
        <p:spPr>
          <a:xfrm>
            <a:off x="8980139" y="5115563"/>
            <a:ext cx="676925" cy="647602"/>
          </a:xfrm>
          <a:prstGeom prst="rect">
            <a:avLst/>
          </a:prstGeom>
          <a:solidFill>
            <a:srgbClr val="E0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  <p:sp>
        <p:nvSpPr>
          <p:cNvPr id="33" name="Rectangle 53">
            <a:extLst>
              <a:ext uri="{FF2B5EF4-FFF2-40B4-BE49-F238E27FC236}">
                <a16:creationId xmlns:a16="http://schemas.microsoft.com/office/drawing/2014/main" id="{A9A4920E-A9AD-E9D3-88B8-6E890973582A}"/>
              </a:ext>
            </a:extLst>
          </p:cNvPr>
          <p:cNvSpPr/>
          <p:nvPr userDrawn="1"/>
        </p:nvSpPr>
        <p:spPr>
          <a:xfrm>
            <a:off x="8980138" y="5115563"/>
            <a:ext cx="2378075" cy="647602"/>
          </a:xfrm>
          <a:prstGeom prst="rect">
            <a:avLst/>
          </a:prstGeom>
          <a:noFill/>
          <a:ln>
            <a:solidFill>
              <a:srgbClr val="E03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546A0AE4-BAC9-1F81-7CB9-868D7D914B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70563" y="5357377"/>
            <a:ext cx="1152580" cy="1618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rgbClr val="33363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40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Section name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20E6CB97-BE29-F150-A1F3-2518CF34817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8925" y="5339266"/>
            <a:ext cx="260679" cy="20312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chemeClr val="bg2"/>
                </a:solidFill>
                <a:latin typeface="Montserrat" pitchFamily="2" charset="77"/>
                <a:cs typeface="Segoe UI" panose="020B0502040204020203" pitchFamily="34" charset="0"/>
              </a:defRPr>
            </a:lvl1pPr>
          </a:lstStyle>
          <a:p>
            <a:pPr lvl="0"/>
            <a:r>
              <a:rPr lang="es-MX"/>
              <a:t>01.</a:t>
            </a:r>
            <a:endParaRPr lang="es-AR"/>
          </a:p>
        </p:txBody>
      </p:sp>
      <p:sp>
        <p:nvSpPr>
          <p:cNvPr id="5" name="Marcador de texto 22">
            <a:extLst>
              <a:ext uri="{FF2B5EF4-FFF2-40B4-BE49-F238E27FC236}">
                <a16:creationId xmlns:a16="http://schemas.microsoft.com/office/drawing/2014/main" id="{4EFCE40D-7A14-B147-0334-56B00EBD4C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2285" y="1834773"/>
            <a:ext cx="5237163" cy="2433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4D586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s-MX"/>
              <a:t>Space for only about 10 words + section headers.</a:t>
            </a:r>
            <a:endParaRPr lang="es-AR"/>
          </a:p>
        </p:txBody>
      </p:sp>
      <p:sp>
        <p:nvSpPr>
          <p:cNvPr id="7" name="Marcador de texto 14">
            <a:extLst>
              <a:ext uri="{FF2B5EF4-FFF2-40B4-BE49-F238E27FC236}">
                <a16:creationId xmlns:a16="http://schemas.microsoft.com/office/drawing/2014/main" id="{672DEA36-3C61-7F97-D087-67681C1613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4824" y="961305"/>
            <a:ext cx="3218375" cy="7275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rgbClr val="E1383C"/>
                </a:solidFill>
                <a:latin typeface="Montserrat" pitchFamily="2" charset="77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MX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412041C3-DA8E-8B23-9EF0-7F37CB164E4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94825" y="509746"/>
            <a:ext cx="2068195" cy="261610"/>
          </a:xfrm>
          <a:prstGeom prst="rect">
            <a:avLst/>
          </a:prstGeom>
          <a:solidFill>
            <a:srgbClr val="E1383C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bg2"/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  <a:endParaRPr lang="en-ZA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F61053FF-8CBA-DA31-AF9B-5AA56988C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21300" y="6292850"/>
            <a:ext cx="5925389" cy="3730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ZA"/>
              <a:t>  </a:t>
            </a:r>
            <a:fld id="{1E4B5D7B-A084-49D5-8669-F3AEF54A79F9}" type="slidenum">
              <a:rPr lang="en-ZA" b="1" smtClean="0"/>
              <a:pPr/>
              <a:t>‹#›</a:t>
            </a:fld>
            <a:endParaRPr lang="en-ZA" b="1"/>
          </a:p>
        </p:txBody>
      </p:sp>
    </p:spTree>
    <p:extLst>
      <p:ext uri="{BB962C8B-B14F-4D97-AF65-F5344CB8AC3E}">
        <p14:creationId xmlns:p14="http://schemas.microsoft.com/office/powerpoint/2010/main" val="317923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ranç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85746-532E-F236-DF03-51D236001C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2409" y="203201"/>
            <a:ext cx="11778455" cy="6445249"/>
          </a:xfrm>
          <a:custGeom>
            <a:avLst/>
            <a:gdLst>
              <a:gd name="connsiteX0" fmla="*/ 0 w 11778455"/>
              <a:gd name="connsiteY0" fmla="*/ 0 h 6445249"/>
              <a:gd name="connsiteX1" fmla="*/ 11778455 w 11778455"/>
              <a:gd name="connsiteY1" fmla="*/ 0 h 6445249"/>
              <a:gd name="connsiteX2" fmla="*/ 11778455 w 11778455"/>
              <a:gd name="connsiteY2" fmla="*/ 6445249 h 6445249"/>
              <a:gd name="connsiteX3" fmla="*/ 0 w 11778455"/>
              <a:gd name="connsiteY3" fmla="*/ 6445249 h 6445249"/>
              <a:gd name="connsiteX4" fmla="*/ 0 w 11778455"/>
              <a:gd name="connsiteY4" fmla="*/ 5593493 h 6445249"/>
              <a:gd name="connsiteX5" fmla="*/ 5469522 w 11778455"/>
              <a:gd name="connsiteY5" fmla="*/ 5593493 h 6445249"/>
              <a:gd name="connsiteX6" fmla="*/ 5469522 w 11778455"/>
              <a:gd name="connsiteY6" fmla="*/ 1957194 h 6445249"/>
              <a:gd name="connsiteX7" fmla="*/ 0 w 11778455"/>
              <a:gd name="connsiteY7" fmla="*/ 1957194 h 644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78455" h="6445249">
                <a:moveTo>
                  <a:pt x="0" y="0"/>
                </a:moveTo>
                <a:lnTo>
                  <a:pt x="11778455" y="0"/>
                </a:lnTo>
                <a:lnTo>
                  <a:pt x="11778455" y="6445249"/>
                </a:lnTo>
                <a:lnTo>
                  <a:pt x="0" y="6445249"/>
                </a:lnTo>
                <a:lnTo>
                  <a:pt x="0" y="5593493"/>
                </a:lnTo>
                <a:lnTo>
                  <a:pt x="5469522" y="5593493"/>
                </a:lnTo>
                <a:lnTo>
                  <a:pt x="5469522" y="1957194"/>
                </a:lnTo>
                <a:lnTo>
                  <a:pt x="0" y="19571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ABE0C3-368E-E30F-3244-9559614575BC}"/>
              </a:ext>
            </a:extLst>
          </p:cNvPr>
          <p:cNvSpPr/>
          <p:nvPr userDrawn="1"/>
        </p:nvSpPr>
        <p:spPr>
          <a:xfrm>
            <a:off x="0" y="2160397"/>
            <a:ext cx="5671930" cy="3636299"/>
          </a:xfrm>
          <a:prstGeom prst="rect">
            <a:avLst/>
          </a:prstGeom>
          <a:solidFill>
            <a:srgbClr val="E1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1FBDE662-5166-D8B1-06A8-AC291C112C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654" y="3429000"/>
            <a:ext cx="4129037" cy="846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2"/>
                </a:solidFill>
                <a:latin typeface="Montserrat" pitchFamily="2" charset="77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MX"/>
              <a:t>Title text</a:t>
            </a:r>
            <a:r>
              <a:rPr lang="es-AR"/>
              <a:t>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endParaRPr lang="es-MX"/>
          </a:p>
        </p:txBody>
      </p:sp>
      <p:sp>
        <p:nvSpPr>
          <p:cNvPr id="13" name="Marcador de texto 14">
            <a:extLst>
              <a:ext uri="{FF2B5EF4-FFF2-40B4-BE49-F238E27FC236}">
                <a16:creationId xmlns:a16="http://schemas.microsoft.com/office/drawing/2014/main" id="{BA6FD5ED-12F9-0B88-E35F-790A0AAFF1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4654" y="4665038"/>
            <a:ext cx="4129036" cy="5552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/>
              <a:t>Text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br>
              <a:rPr lang="es-AR"/>
            </a:br>
            <a:r>
              <a:rPr lang="es-ES"/>
              <a:t>Text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endParaRPr lang="es-MX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3EE5063-20E3-8332-E056-E13F625F4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30" y="2192962"/>
            <a:ext cx="2996595" cy="119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6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E16CB1BE-DC20-87FF-E236-E10CCC95AA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2409" y="203201"/>
            <a:ext cx="11778455" cy="6445249"/>
          </a:xfrm>
          <a:custGeom>
            <a:avLst/>
            <a:gdLst>
              <a:gd name="connsiteX0" fmla="*/ 0 w 11778455"/>
              <a:gd name="connsiteY0" fmla="*/ 0 h 6445249"/>
              <a:gd name="connsiteX1" fmla="*/ 11778455 w 11778455"/>
              <a:gd name="connsiteY1" fmla="*/ 0 h 6445249"/>
              <a:gd name="connsiteX2" fmla="*/ 11778455 w 11778455"/>
              <a:gd name="connsiteY2" fmla="*/ 6445249 h 6445249"/>
              <a:gd name="connsiteX3" fmla="*/ 0 w 11778455"/>
              <a:gd name="connsiteY3" fmla="*/ 6445249 h 6445249"/>
              <a:gd name="connsiteX4" fmla="*/ 0 w 11778455"/>
              <a:gd name="connsiteY4" fmla="*/ 5593493 h 6445249"/>
              <a:gd name="connsiteX5" fmla="*/ 5469522 w 11778455"/>
              <a:gd name="connsiteY5" fmla="*/ 5593493 h 6445249"/>
              <a:gd name="connsiteX6" fmla="*/ 5469522 w 11778455"/>
              <a:gd name="connsiteY6" fmla="*/ 1957194 h 6445249"/>
              <a:gd name="connsiteX7" fmla="*/ 0 w 11778455"/>
              <a:gd name="connsiteY7" fmla="*/ 1957194 h 644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78455" h="6445249">
                <a:moveTo>
                  <a:pt x="0" y="0"/>
                </a:moveTo>
                <a:lnTo>
                  <a:pt x="11778455" y="0"/>
                </a:lnTo>
                <a:lnTo>
                  <a:pt x="11778455" y="6445249"/>
                </a:lnTo>
                <a:lnTo>
                  <a:pt x="0" y="6445249"/>
                </a:lnTo>
                <a:lnTo>
                  <a:pt x="0" y="5593493"/>
                </a:lnTo>
                <a:lnTo>
                  <a:pt x="5469522" y="5593493"/>
                </a:lnTo>
                <a:lnTo>
                  <a:pt x="5469522" y="1957194"/>
                </a:lnTo>
                <a:lnTo>
                  <a:pt x="0" y="19571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AB6F25-AB6A-62B5-2181-E3FA2FAE36C6}"/>
              </a:ext>
            </a:extLst>
          </p:cNvPr>
          <p:cNvSpPr/>
          <p:nvPr userDrawn="1"/>
        </p:nvSpPr>
        <p:spPr>
          <a:xfrm>
            <a:off x="0" y="2160397"/>
            <a:ext cx="5671930" cy="3636299"/>
          </a:xfrm>
          <a:prstGeom prst="rect">
            <a:avLst/>
          </a:prstGeom>
          <a:solidFill>
            <a:srgbClr val="E1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1FBDE662-5166-D8B1-06A8-AC291C112C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654" y="3429000"/>
            <a:ext cx="4129037" cy="846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2"/>
                </a:solidFill>
                <a:latin typeface="Montserrat" pitchFamily="2" charset="77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MX"/>
              <a:t>Title text</a:t>
            </a:r>
            <a:r>
              <a:rPr lang="es-AR"/>
              <a:t>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endParaRPr lang="es-MX"/>
          </a:p>
        </p:txBody>
      </p:sp>
      <p:sp>
        <p:nvSpPr>
          <p:cNvPr id="13" name="Marcador de texto 14">
            <a:extLst>
              <a:ext uri="{FF2B5EF4-FFF2-40B4-BE49-F238E27FC236}">
                <a16:creationId xmlns:a16="http://schemas.microsoft.com/office/drawing/2014/main" id="{BA6FD5ED-12F9-0B88-E35F-790A0AAFF1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4654" y="4665038"/>
            <a:ext cx="4129036" cy="5552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/>
              <a:t>Text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br>
              <a:rPr lang="es-AR"/>
            </a:br>
            <a:r>
              <a:rPr lang="es-ES"/>
              <a:t>Text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endParaRPr lang="es-MX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3EE5063-20E3-8332-E056-E13F625F4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30" y="2192962"/>
            <a:ext cx="2996595" cy="119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1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E16CB1BE-DC20-87FF-E236-E10CCC95AA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2409" y="203201"/>
            <a:ext cx="11778455" cy="6445249"/>
          </a:xfrm>
          <a:custGeom>
            <a:avLst/>
            <a:gdLst>
              <a:gd name="connsiteX0" fmla="*/ 0 w 11778455"/>
              <a:gd name="connsiteY0" fmla="*/ 0 h 6445249"/>
              <a:gd name="connsiteX1" fmla="*/ 11778455 w 11778455"/>
              <a:gd name="connsiteY1" fmla="*/ 0 h 6445249"/>
              <a:gd name="connsiteX2" fmla="*/ 11778455 w 11778455"/>
              <a:gd name="connsiteY2" fmla="*/ 6445249 h 6445249"/>
              <a:gd name="connsiteX3" fmla="*/ 0 w 11778455"/>
              <a:gd name="connsiteY3" fmla="*/ 6445249 h 6445249"/>
              <a:gd name="connsiteX4" fmla="*/ 0 w 11778455"/>
              <a:gd name="connsiteY4" fmla="*/ 5593493 h 6445249"/>
              <a:gd name="connsiteX5" fmla="*/ 5469522 w 11778455"/>
              <a:gd name="connsiteY5" fmla="*/ 5593493 h 6445249"/>
              <a:gd name="connsiteX6" fmla="*/ 5469522 w 11778455"/>
              <a:gd name="connsiteY6" fmla="*/ 1957194 h 6445249"/>
              <a:gd name="connsiteX7" fmla="*/ 0 w 11778455"/>
              <a:gd name="connsiteY7" fmla="*/ 1957194 h 644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78455" h="6445249">
                <a:moveTo>
                  <a:pt x="0" y="0"/>
                </a:moveTo>
                <a:lnTo>
                  <a:pt x="11778455" y="0"/>
                </a:lnTo>
                <a:lnTo>
                  <a:pt x="11778455" y="6445249"/>
                </a:lnTo>
                <a:lnTo>
                  <a:pt x="0" y="6445249"/>
                </a:lnTo>
                <a:lnTo>
                  <a:pt x="0" y="5593493"/>
                </a:lnTo>
                <a:lnTo>
                  <a:pt x="5469522" y="5593493"/>
                </a:lnTo>
                <a:lnTo>
                  <a:pt x="5469522" y="1957194"/>
                </a:lnTo>
                <a:lnTo>
                  <a:pt x="0" y="19571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AB6F25-AB6A-62B5-2181-E3FA2FAE36C6}"/>
              </a:ext>
            </a:extLst>
          </p:cNvPr>
          <p:cNvSpPr/>
          <p:nvPr userDrawn="1"/>
        </p:nvSpPr>
        <p:spPr>
          <a:xfrm>
            <a:off x="0" y="2160397"/>
            <a:ext cx="5671930" cy="3636299"/>
          </a:xfrm>
          <a:prstGeom prst="rect">
            <a:avLst/>
          </a:prstGeom>
          <a:solidFill>
            <a:srgbClr val="E1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1FBDE662-5166-D8B1-06A8-AC291C112C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654" y="3429000"/>
            <a:ext cx="4129037" cy="846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2"/>
                </a:solidFill>
                <a:latin typeface="Montserrat" pitchFamily="2" charset="77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MX"/>
              <a:t>Title text</a:t>
            </a:r>
            <a:r>
              <a:rPr lang="es-AR"/>
              <a:t>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endParaRPr lang="es-MX"/>
          </a:p>
        </p:txBody>
      </p:sp>
      <p:sp>
        <p:nvSpPr>
          <p:cNvPr id="13" name="Marcador de texto 14">
            <a:extLst>
              <a:ext uri="{FF2B5EF4-FFF2-40B4-BE49-F238E27FC236}">
                <a16:creationId xmlns:a16="http://schemas.microsoft.com/office/drawing/2014/main" id="{BA6FD5ED-12F9-0B88-E35F-790A0AAFF1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4654" y="4665038"/>
            <a:ext cx="4129036" cy="5552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/>
              <a:t>Text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br>
              <a:rPr lang="es-AR"/>
            </a:br>
            <a:r>
              <a:rPr lang="es-ES"/>
              <a:t>Text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endParaRPr lang="es-MX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3EE5063-20E3-8332-E056-E13F625F4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30" y="2192962"/>
            <a:ext cx="2996595" cy="119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0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E16CB1BE-DC20-87FF-E236-E10CCC95AA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2409" y="203201"/>
            <a:ext cx="11778455" cy="6445249"/>
          </a:xfrm>
          <a:custGeom>
            <a:avLst/>
            <a:gdLst>
              <a:gd name="connsiteX0" fmla="*/ 0 w 11778455"/>
              <a:gd name="connsiteY0" fmla="*/ 0 h 6445249"/>
              <a:gd name="connsiteX1" fmla="*/ 11778455 w 11778455"/>
              <a:gd name="connsiteY1" fmla="*/ 0 h 6445249"/>
              <a:gd name="connsiteX2" fmla="*/ 11778455 w 11778455"/>
              <a:gd name="connsiteY2" fmla="*/ 6445249 h 6445249"/>
              <a:gd name="connsiteX3" fmla="*/ 0 w 11778455"/>
              <a:gd name="connsiteY3" fmla="*/ 6445249 h 6445249"/>
              <a:gd name="connsiteX4" fmla="*/ 0 w 11778455"/>
              <a:gd name="connsiteY4" fmla="*/ 5593493 h 6445249"/>
              <a:gd name="connsiteX5" fmla="*/ 5469522 w 11778455"/>
              <a:gd name="connsiteY5" fmla="*/ 5593493 h 6445249"/>
              <a:gd name="connsiteX6" fmla="*/ 5469522 w 11778455"/>
              <a:gd name="connsiteY6" fmla="*/ 1957194 h 6445249"/>
              <a:gd name="connsiteX7" fmla="*/ 0 w 11778455"/>
              <a:gd name="connsiteY7" fmla="*/ 1957194 h 644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78455" h="6445249">
                <a:moveTo>
                  <a:pt x="0" y="0"/>
                </a:moveTo>
                <a:lnTo>
                  <a:pt x="11778455" y="0"/>
                </a:lnTo>
                <a:lnTo>
                  <a:pt x="11778455" y="6445249"/>
                </a:lnTo>
                <a:lnTo>
                  <a:pt x="0" y="6445249"/>
                </a:lnTo>
                <a:lnTo>
                  <a:pt x="0" y="5593493"/>
                </a:lnTo>
                <a:lnTo>
                  <a:pt x="5469522" y="5593493"/>
                </a:lnTo>
                <a:lnTo>
                  <a:pt x="5469522" y="1957194"/>
                </a:lnTo>
                <a:lnTo>
                  <a:pt x="0" y="19571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AB6F25-AB6A-62B5-2181-E3FA2FAE36C6}"/>
              </a:ext>
            </a:extLst>
          </p:cNvPr>
          <p:cNvSpPr/>
          <p:nvPr userDrawn="1"/>
        </p:nvSpPr>
        <p:spPr>
          <a:xfrm>
            <a:off x="0" y="2160397"/>
            <a:ext cx="5671930" cy="3636299"/>
          </a:xfrm>
          <a:prstGeom prst="rect">
            <a:avLst/>
          </a:prstGeom>
          <a:solidFill>
            <a:srgbClr val="E1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1FBDE662-5166-D8B1-06A8-AC291C112C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654" y="3429000"/>
            <a:ext cx="4129037" cy="846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2"/>
                </a:solidFill>
                <a:latin typeface="Montserrat" pitchFamily="2" charset="77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MX"/>
              <a:t>Title text</a:t>
            </a:r>
            <a:r>
              <a:rPr lang="es-AR"/>
              <a:t>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endParaRPr lang="es-MX"/>
          </a:p>
        </p:txBody>
      </p:sp>
      <p:sp>
        <p:nvSpPr>
          <p:cNvPr id="13" name="Marcador de texto 14">
            <a:extLst>
              <a:ext uri="{FF2B5EF4-FFF2-40B4-BE49-F238E27FC236}">
                <a16:creationId xmlns:a16="http://schemas.microsoft.com/office/drawing/2014/main" id="{BA6FD5ED-12F9-0B88-E35F-790A0AAFF1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4654" y="4665038"/>
            <a:ext cx="4129036" cy="5552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/>
              <a:t>Text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br>
              <a:rPr lang="es-AR"/>
            </a:br>
            <a:r>
              <a:rPr lang="es-ES"/>
              <a:t>Text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endParaRPr lang="es-MX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3EE5063-20E3-8332-E056-E13F625F4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30" y="2192962"/>
            <a:ext cx="2996595" cy="119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E16CB1BE-DC20-87FF-E236-E10CCC95AA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2409" y="203201"/>
            <a:ext cx="11778455" cy="6445249"/>
          </a:xfrm>
          <a:custGeom>
            <a:avLst/>
            <a:gdLst>
              <a:gd name="connsiteX0" fmla="*/ 0 w 11778455"/>
              <a:gd name="connsiteY0" fmla="*/ 0 h 6445249"/>
              <a:gd name="connsiteX1" fmla="*/ 11778455 w 11778455"/>
              <a:gd name="connsiteY1" fmla="*/ 0 h 6445249"/>
              <a:gd name="connsiteX2" fmla="*/ 11778455 w 11778455"/>
              <a:gd name="connsiteY2" fmla="*/ 6445249 h 6445249"/>
              <a:gd name="connsiteX3" fmla="*/ 0 w 11778455"/>
              <a:gd name="connsiteY3" fmla="*/ 6445249 h 6445249"/>
              <a:gd name="connsiteX4" fmla="*/ 0 w 11778455"/>
              <a:gd name="connsiteY4" fmla="*/ 5593493 h 6445249"/>
              <a:gd name="connsiteX5" fmla="*/ 5469522 w 11778455"/>
              <a:gd name="connsiteY5" fmla="*/ 5593493 h 6445249"/>
              <a:gd name="connsiteX6" fmla="*/ 5469522 w 11778455"/>
              <a:gd name="connsiteY6" fmla="*/ 1957194 h 6445249"/>
              <a:gd name="connsiteX7" fmla="*/ 0 w 11778455"/>
              <a:gd name="connsiteY7" fmla="*/ 1957194 h 644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78455" h="6445249">
                <a:moveTo>
                  <a:pt x="0" y="0"/>
                </a:moveTo>
                <a:lnTo>
                  <a:pt x="11778455" y="0"/>
                </a:lnTo>
                <a:lnTo>
                  <a:pt x="11778455" y="6445249"/>
                </a:lnTo>
                <a:lnTo>
                  <a:pt x="0" y="6445249"/>
                </a:lnTo>
                <a:lnTo>
                  <a:pt x="0" y="5593493"/>
                </a:lnTo>
                <a:lnTo>
                  <a:pt x="5469522" y="5593493"/>
                </a:lnTo>
                <a:lnTo>
                  <a:pt x="5469522" y="1957194"/>
                </a:lnTo>
                <a:lnTo>
                  <a:pt x="0" y="19571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AB6F25-AB6A-62B5-2181-E3FA2FAE36C6}"/>
              </a:ext>
            </a:extLst>
          </p:cNvPr>
          <p:cNvSpPr/>
          <p:nvPr userDrawn="1"/>
        </p:nvSpPr>
        <p:spPr>
          <a:xfrm>
            <a:off x="0" y="2160397"/>
            <a:ext cx="5671930" cy="3636299"/>
          </a:xfrm>
          <a:prstGeom prst="rect">
            <a:avLst/>
          </a:prstGeom>
          <a:solidFill>
            <a:srgbClr val="E1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1FBDE662-5166-D8B1-06A8-AC291C112C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654" y="3429000"/>
            <a:ext cx="4129037" cy="846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2"/>
                </a:solidFill>
                <a:latin typeface="Montserrat" pitchFamily="2" charset="77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MX"/>
              <a:t>Title text</a:t>
            </a:r>
            <a:r>
              <a:rPr lang="es-AR"/>
              <a:t>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endParaRPr lang="es-MX"/>
          </a:p>
        </p:txBody>
      </p:sp>
      <p:sp>
        <p:nvSpPr>
          <p:cNvPr id="13" name="Marcador de texto 14">
            <a:extLst>
              <a:ext uri="{FF2B5EF4-FFF2-40B4-BE49-F238E27FC236}">
                <a16:creationId xmlns:a16="http://schemas.microsoft.com/office/drawing/2014/main" id="{BA6FD5ED-12F9-0B88-E35F-790A0AAFF1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4654" y="4665038"/>
            <a:ext cx="4129036" cy="5552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/>
              <a:t>Text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br>
              <a:rPr lang="es-AR"/>
            </a:br>
            <a:r>
              <a:rPr lang="es-ES"/>
              <a:t>Text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endParaRPr lang="es-MX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3EE5063-20E3-8332-E056-E13F625F4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30" y="2192962"/>
            <a:ext cx="2996595" cy="119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1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E16CB1BE-DC20-87FF-E236-E10CCC95AA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2409" y="203201"/>
            <a:ext cx="11778455" cy="6445249"/>
          </a:xfrm>
          <a:custGeom>
            <a:avLst/>
            <a:gdLst>
              <a:gd name="connsiteX0" fmla="*/ 0 w 11778455"/>
              <a:gd name="connsiteY0" fmla="*/ 0 h 6445249"/>
              <a:gd name="connsiteX1" fmla="*/ 11778455 w 11778455"/>
              <a:gd name="connsiteY1" fmla="*/ 0 h 6445249"/>
              <a:gd name="connsiteX2" fmla="*/ 11778455 w 11778455"/>
              <a:gd name="connsiteY2" fmla="*/ 6445249 h 6445249"/>
              <a:gd name="connsiteX3" fmla="*/ 0 w 11778455"/>
              <a:gd name="connsiteY3" fmla="*/ 6445249 h 6445249"/>
              <a:gd name="connsiteX4" fmla="*/ 0 w 11778455"/>
              <a:gd name="connsiteY4" fmla="*/ 5593493 h 6445249"/>
              <a:gd name="connsiteX5" fmla="*/ 5469522 w 11778455"/>
              <a:gd name="connsiteY5" fmla="*/ 5593493 h 6445249"/>
              <a:gd name="connsiteX6" fmla="*/ 5469522 w 11778455"/>
              <a:gd name="connsiteY6" fmla="*/ 1957194 h 6445249"/>
              <a:gd name="connsiteX7" fmla="*/ 0 w 11778455"/>
              <a:gd name="connsiteY7" fmla="*/ 1957194 h 644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78455" h="6445249">
                <a:moveTo>
                  <a:pt x="0" y="0"/>
                </a:moveTo>
                <a:lnTo>
                  <a:pt x="11778455" y="0"/>
                </a:lnTo>
                <a:lnTo>
                  <a:pt x="11778455" y="6445249"/>
                </a:lnTo>
                <a:lnTo>
                  <a:pt x="0" y="6445249"/>
                </a:lnTo>
                <a:lnTo>
                  <a:pt x="0" y="5593493"/>
                </a:lnTo>
                <a:lnTo>
                  <a:pt x="5469522" y="5593493"/>
                </a:lnTo>
                <a:lnTo>
                  <a:pt x="5469522" y="1957194"/>
                </a:lnTo>
                <a:lnTo>
                  <a:pt x="0" y="19571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AB6F25-AB6A-62B5-2181-E3FA2FAE36C6}"/>
              </a:ext>
            </a:extLst>
          </p:cNvPr>
          <p:cNvSpPr/>
          <p:nvPr userDrawn="1"/>
        </p:nvSpPr>
        <p:spPr>
          <a:xfrm>
            <a:off x="0" y="2160397"/>
            <a:ext cx="5671930" cy="3636299"/>
          </a:xfrm>
          <a:prstGeom prst="rect">
            <a:avLst/>
          </a:prstGeom>
          <a:solidFill>
            <a:srgbClr val="E1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1FBDE662-5166-D8B1-06A8-AC291C112C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654" y="3429000"/>
            <a:ext cx="4129037" cy="846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2"/>
                </a:solidFill>
                <a:latin typeface="Montserrat" pitchFamily="2" charset="77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MX"/>
              <a:t>Title text</a:t>
            </a:r>
            <a:r>
              <a:rPr lang="es-AR"/>
              <a:t>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endParaRPr lang="es-MX"/>
          </a:p>
        </p:txBody>
      </p:sp>
      <p:sp>
        <p:nvSpPr>
          <p:cNvPr id="13" name="Marcador de texto 14">
            <a:extLst>
              <a:ext uri="{FF2B5EF4-FFF2-40B4-BE49-F238E27FC236}">
                <a16:creationId xmlns:a16="http://schemas.microsoft.com/office/drawing/2014/main" id="{BA6FD5ED-12F9-0B88-E35F-790A0AAFF1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4654" y="4665038"/>
            <a:ext cx="4129036" cy="5552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/>
              <a:t>Text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br>
              <a:rPr lang="es-AR"/>
            </a:br>
            <a:r>
              <a:rPr lang="es-ES"/>
              <a:t>Text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endParaRPr lang="es-MX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3EE5063-20E3-8332-E056-E13F625F4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30" y="2192962"/>
            <a:ext cx="2996595" cy="119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1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9E6692A-A234-CA78-C14A-752491F120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2408" y="203200"/>
            <a:ext cx="11787184" cy="4435475"/>
          </a:xfrm>
          <a:prstGeom prst="rect">
            <a:avLst/>
          </a:prstGeom>
          <a:solidFill>
            <a:srgbClr val="DDE5F0"/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Marcador de texto 14">
            <a:extLst>
              <a:ext uri="{FF2B5EF4-FFF2-40B4-BE49-F238E27FC236}">
                <a16:creationId xmlns:a16="http://schemas.microsoft.com/office/drawing/2014/main" id="{A172DAAF-E0E7-A84D-10AB-BEC11F32D8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4476" y="5070218"/>
            <a:ext cx="9649388" cy="441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00" b="1">
                <a:solidFill>
                  <a:srgbClr val="E1383C"/>
                </a:solidFill>
                <a:latin typeface="Montserrat" pitchFamily="2" charset="77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MX"/>
              <a:t>Title text</a:t>
            </a:r>
            <a:r>
              <a:rPr lang="es-AR"/>
              <a:t>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endParaRPr lang="es-MX"/>
          </a:p>
        </p:txBody>
      </p:sp>
      <p:sp>
        <p:nvSpPr>
          <p:cNvPr id="10" name="Marcador de texto 14">
            <a:extLst>
              <a:ext uri="{FF2B5EF4-FFF2-40B4-BE49-F238E27FC236}">
                <a16:creationId xmlns:a16="http://schemas.microsoft.com/office/drawing/2014/main" id="{762DC865-E94B-B730-4882-96381BDCA2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4476" y="5664472"/>
            <a:ext cx="9649388" cy="5552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/>
              <a:t>Text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br>
              <a:rPr lang="es-AR"/>
            </a:br>
            <a:r>
              <a:rPr lang="es-ES"/>
              <a:t>Text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r>
              <a:rPr lang="es-AR"/>
              <a:t> in </a:t>
            </a:r>
            <a:r>
              <a:rPr lang="es-AR" err="1"/>
              <a:t>two</a:t>
            </a:r>
            <a:r>
              <a:rPr lang="es-AR"/>
              <a:t> </a:t>
            </a:r>
            <a:r>
              <a:rPr lang="es-AR" err="1"/>
              <a:t>lines</a:t>
            </a:r>
            <a:endParaRPr lang="es-MX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D557C3F-455B-368F-09DD-93B2BE231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0180" y="6292850"/>
            <a:ext cx="2896509" cy="3730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ZA"/>
              <a:t>  </a:t>
            </a:r>
            <a:fld id="{1E4B5D7B-A084-49D5-8669-F3AEF54A79F9}" type="slidenum">
              <a:rPr lang="en-ZA" b="1" smtClean="0"/>
              <a:pPr/>
              <a:t>‹#›</a:t>
            </a:fld>
            <a:endParaRPr lang="en-ZA" b="1"/>
          </a:p>
        </p:txBody>
      </p:sp>
    </p:spTree>
    <p:extLst>
      <p:ext uri="{BB962C8B-B14F-4D97-AF65-F5344CB8AC3E}">
        <p14:creationId xmlns:p14="http://schemas.microsoft.com/office/powerpoint/2010/main" val="255549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Word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B429DB-90FF-592F-88C4-C90ED2BE78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2408" y="203200"/>
            <a:ext cx="5893592" cy="6451600"/>
          </a:xfrm>
          <a:prstGeom prst="rect">
            <a:avLst/>
          </a:prstGeom>
          <a:solidFill>
            <a:srgbClr val="DDE5F0"/>
          </a:solidFill>
        </p:spPr>
        <p:txBody>
          <a:bodyPr/>
          <a:lstStyle>
            <a:lvl1pPr marL="0" indent="0">
              <a:buNone/>
              <a:defRPr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6DEDA144-EC81-13E5-6286-5B59837E67AC}"/>
              </a:ext>
            </a:extLst>
          </p:cNvPr>
          <p:cNvSpPr/>
          <p:nvPr userDrawn="1"/>
        </p:nvSpPr>
        <p:spPr>
          <a:xfrm>
            <a:off x="6192982" y="203200"/>
            <a:ext cx="5796609" cy="6451600"/>
          </a:xfrm>
          <a:prstGeom prst="roundRect">
            <a:avLst>
              <a:gd name="adj" fmla="val 925"/>
            </a:avLst>
          </a:prstGeom>
          <a:solidFill>
            <a:schemeClr val="bg2">
              <a:alpha val="8184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9AAA3713-9C02-FFD4-CD6C-EF0C889DC40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771075" y="509746"/>
            <a:ext cx="2068195" cy="261610"/>
          </a:xfrm>
          <a:prstGeom prst="rect">
            <a:avLst/>
          </a:prstGeom>
          <a:solidFill>
            <a:srgbClr val="E1383C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bg2"/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  <a:endParaRPr lang="en-ZA"/>
          </a:p>
        </p:txBody>
      </p:sp>
      <p:sp>
        <p:nvSpPr>
          <p:cNvPr id="3" name="Marcador de texto 14">
            <a:extLst>
              <a:ext uri="{FF2B5EF4-FFF2-40B4-BE49-F238E27FC236}">
                <a16:creationId xmlns:a16="http://schemas.microsoft.com/office/drawing/2014/main" id="{70009FF9-6EBA-9C37-3651-62BE71B22E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6513" y="921050"/>
            <a:ext cx="4862760" cy="408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200" b="1">
                <a:solidFill>
                  <a:srgbClr val="191B1D"/>
                </a:solidFill>
                <a:latin typeface="Montserrat" pitchFamily="2" charset="77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MX"/>
              <a:t>Title text</a:t>
            </a:r>
            <a:r>
              <a:rPr lang="es-AR"/>
              <a:t> </a:t>
            </a:r>
            <a:r>
              <a:rPr lang="es-AR" err="1"/>
              <a:t>goes</a:t>
            </a:r>
            <a:r>
              <a:rPr lang="es-AR"/>
              <a:t> </a:t>
            </a:r>
            <a:r>
              <a:rPr lang="es-AR" err="1"/>
              <a:t>here</a:t>
            </a:r>
            <a:endParaRPr lang="es-MX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4A9B10D1-9052-CB28-8DED-011646D78F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0795" y="1619090"/>
            <a:ext cx="4888477" cy="431785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do </a:t>
            </a:r>
            <a:r>
              <a:rPr lang="es-ES" err="1"/>
              <a:t>eiusmod</a:t>
            </a:r>
            <a:r>
              <a:rPr lang="es-ES"/>
              <a:t> </a:t>
            </a:r>
            <a:r>
              <a:rPr lang="es-ES" err="1"/>
              <a:t>tempor</a:t>
            </a:r>
            <a:r>
              <a:rPr lang="es-ES"/>
              <a:t> </a:t>
            </a:r>
            <a:r>
              <a:rPr lang="es-ES" err="1"/>
              <a:t>incididunt</a:t>
            </a:r>
            <a:r>
              <a:rPr lang="es-ES"/>
              <a:t> ut labore et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</a:t>
            </a:r>
            <a:r>
              <a:rPr lang="es-ES"/>
              <a:t>. Ut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exercitation</a:t>
            </a:r>
            <a:r>
              <a:rPr lang="es-ES"/>
              <a:t> </a:t>
            </a:r>
            <a:r>
              <a:rPr lang="es-ES" err="1"/>
              <a:t>ullamco</a:t>
            </a:r>
            <a:r>
              <a:rPr lang="es-ES"/>
              <a:t> </a:t>
            </a:r>
            <a:r>
              <a:rPr lang="es-ES" err="1"/>
              <a:t>laboris</a:t>
            </a:r>
            <a:r>
              <a:rPr lang="es-ES"/>
              <a:t> </a:t>
            </a:r>
            <a:r>
              <a:rPr lang="es-ES" err="1"/>
              <a:t>nisi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</a:t>
            </a:r>
            <a:r>
              <a:rPr lang="es-ES"/>
              <a:t> </a:t>
            </a:r>
            <a:r>
              <a:rPr lang="es-ES" err="1"/>
              <a:t>irure</a:t>
            </a:r>
            <a:r>
              <a:rPr lang="es-ES"/>
              <a:t> dolor in </a:t>
            </a:r>
            <a:r>
              <a:rPr lang="es-ES" err="1"/>
              <a:t>reprehenderit</a:t>
            </a:r>
            <a:r>
              <a:rPr lang="es-ES"/>
              <a:t> in </a:t>
            </a:r>
            <a:r>
              <a:rPr lang="es-ES" err="1"/>
              <a:t>voluptate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cillum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pariatur</a:t>
            </a:r>
            <a:r>
              <a:rPr lang="es-ES"/>
              <a:t>. </a:t>
            </a:r>
            <a:r>
              <a:rPr lang="es-ES" err="1"/>
              <a:t>Excepteur</a:t>
            </a:r>
            <a:r>
              <a:rPr lang="es-ES"/>
              <a:t> </a:t>
            </a:r>
            <a:r>
              <a:rPr lang="es-ES" err="1"/>
              <a:t>sint</a:t>
            </a:r>
            <a:r>
              <a:rPr lang="es-ES"/>
              <a:t> </a:t>
            </a:r>
            <a:r>
              <a:rPr lang="es-ES" err="1"/>
              <a:t>occaecat</a:t>
            </a:r>
            <a:r>
              <a:rPr lang="es-ES"/>
              <a:t> </a:t>
            </a:r>
            <a:r>
              <a:rPr lang="es-ES" err="1"/>
              <a:t>cupidatat</a:t>
            </a:r>
            <a:r>
              <a:rPr lang="es-ES"/>
              <a:t> non </a:t>
            </a:r>
            <a:r>
              <a:rPr lang="es-ES" err="1"/>
              <a:t>proident</a:t>
            </a:r>
            <a:r>
              <a:rPr lang="es-ES"/>
              <a:t>, sunt in culpa qui.</a:t>
            </a:r>
            <a:endParaRPr lang="es-MX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20B71A7-A8CC-A0B1-83C0-4BEE8B8DF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10795" y="6292850"/>
            <a:ext cx="4635894" cy="3730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ZA"/>
              <a:t>  </a:t>
            </a:r>
            <a:fld id="{1E4B5D7B-A084-49D5-8669-F3AEF54A79F9}" type="slidenum">
              <a:rPr lang="en-ZA" b="1" smtClean="0"/>
              <a:pPr/>
              <a:t>‹#›</a:t>
            </a:fld>
            <a:endParaRPr lang="en-ZA" b="1"/>
          </a:p>
        </p:txBody>
      </p:sp>
    </p:spTree>
    <p:extLst>
      <p:ext uri="{BB962C8B-B14F-4D97-AF65-F5344CB8AC3E}">
        <p14:creationId xmlns:p14="http://schemas.microsoft.com/office/powerpoint/2010/main" val="337921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DD1015C-D172-D196-7864-9CBFF135DA8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777" y="6162634"/>
            <a:ext cx="629752" cy="56677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2F486-8E9C-1FB1-6547-8A520CBE4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21300" y="6292850"/>
            <a:ext cx="5925389" cy="3730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ontserrat" panose="00000500000000000000" pitchFamily="50" charset="0"/>
              </a:defRPr>
            </a:lvl1pPr>
          </a:lstStyle>
          <a:p>
            <a:fld id="{1E4B5D7B-A084-49D5-8669-F3AEF54A79F9}" type="slidenum">
              <a:rPr lang="en-ZA" b="1" smtClean="0"/>
              <a:pPr/>
              <a:t>‹#›</a:t>
            </a:fld>
            <a:endParaRPr lang="en-ZA" b="1"/>
          </a:p>
        </p:txBody>
      </p:sp>
    </p:spTree>
    <p:extLst>
      <p:ext uri="{BB962C8B-B14F-4D97-AF65-F5344CB8AC3E}">
        <p14:creationId xmlns:p14="http://schemas.microsoft.com/office/powerpoint/2010/main" val="422437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74" r:id="rId2"/>
    <p:sldLayoutId id="2147483776" r:id="rId3"/>
    <p:sldLayoutId id="2147483775" r:id="rId4"/>
    <p:sldLayoutId id="2147483777" r:id="rId5"/>
    <p:sldLayoutId id="2147483778" r:id="rId6"/>
    <p:sldLayoutId id="2147483779" r:id="rId7"/>
    <p:sldLayoutId id="2147483746" r:id="rId8"/>
    <p:sldLayoutId id="2147483710" r:id="rId9"/>
    <p:sldLayoutId id="2147483765" r:id="rId10"/>
    <p:sldLayoutId id="2147483769" r:id="rId11"/>
    <p:sldLayoutId id="2147483770" r:id="rId12"/>
    <p:sldLayoutId id="2147483773" r:id="rId13"/>
    <p:sldLayoutId id="2147483723" r:id="rId14"/>
    <p:sldLayoutId id="2147483649" r:id="rId15"/>
    <p:sldLayoutId id="2147483727" r:id="rId16"/>
    <p:sldLayoutId id="2147483726" r:id="rId17"/>
    <p:sldLayoutId id="2147483702" r:id="rId18"/>
    <p:sldLayoutId id="214748373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No photo description available.">
            <a:extLst>
              <a:ext uri="{FF2B5EF4-FFF2-40B4-BE49-F238E27FC236}">
                <a16:creationId xmlns:a16="http://schemas.microsoft.com/office/drawing/2014/main" id="{8BEA8079-6842-555D-1396-2CF87200A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718E9-2344-F718-7AA6-A1E8E6DB23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27812" y="90489"/>
            <a:ext cx="6635588" cy="797447"/>
          </a:xfrm>
        </p:spPr>
        <p:txBody>
          <a:bodyPr/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5 WAYS TO</a:t>
            </a:r>
            <a:endParaRPr lang="en-US" sz="4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B551F-76F3-0BE8-80AF-4C441B6161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62980" y="5692645"/>
            <a:ext cx="2648804" cy="984377"/>
          </a:xfrm>
        </p:spPr>
        <p:txBody>
          <a:bodyPr/>
          <a:lstStyle/>
          <a:p>
            <a:pPr algn="r"/>
            <a:r>
              <a:rPr lang="en-CA" sz="1800" b="1">
                <a:solidFill>
                  <a:schemeClr val="bg1"/>
                </a:solidFill>
              </a:rPr>
              <a:t>Krystin </a:t>
            </a:r>
            <a:r>
              <a:rPr lang="en-CA" sz="1800" b="1" err="1">
                <a:solidFill>
                  <a:schemeClr val="bg1"/>
                </a:solidFill>
              </a:rPr>
              <a:t>Leptich</a:t>
            </a:r>
            <a:r>
              <a:rPr lang="en-CA" sz="1800" b="1">
                <a:solidFill>
                  <a:schemeClr val="bg1"/>
                </a:solidFill>
              </a:rPr>
              <a:t>-Therens Zoran </a:t>
            </a:r>
            <a:r>
              <a:rPr lang="en-CA" sz="1800" b="1" err="1">
                <a:solidFill>
                  <a:schemeClr val="bg1"/>
                </a:solidFill>
              </a:rPr>
              <a:t>Stojkovic</a:t>
            </a:r>
            <a:br>
              <a:rPr lang="en-US" sz="1800" b="1">
                <a:solidFill>
                  <a:schemeClr val="bg1"/>
                </a:solidFill>
              </a:rPr>
            </a:br>
            <a:r>
              <a:rPr lang="en-CA" sz="1800" b="1">
                <a:solidFill>
                  <a:schemeClr val="bg1"/>
                </a:solidFill>
              </a:rPr>
              <a:t>James White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9FC364-9361-EDFE-BB6C-96E9A573E8E7}"/>
              </a:ext>
            </a:extLst>
          </p:cNvPr>
          <p:cNvGrpSpPr/>
          <p:nvPr/>
        </p:nvGrpSpPr>
        <p:grpSpPr>
          <a:xfrm>
            <a:off x="5353212" y="763778"/>
            <a:ext cx="6660988" cy="2742675"/>
            <a:chOff x="933612" y="1156225"/>
            <a:chExt cx="6660988" cy="2742675"/>
          </a:xfrm>
        </p:grpSpPr>
        <p:sp>
          <p:nvSpPr>
            <p:cNvPr id="2" name="Text Placeholder 2">
              <a:extLst>
                <a:ext uri="{FF2B5EF4-FFF2-40B4-BE49-F238E27FC236}">
                  <a16:creationId xmlns:a16="http://schemas.microsoft.com/office/drawing/2014/main" id="{A70F2F28-0614-6E89-5BC3-61931E7CA7C7}"/>
                </a:ext>
              </a:extLst>
            </p:cNvPr>
            <p:cNvSpPr txBox="1">
              <a:spLocks/>
            </p:cNvSpPr>
            <p:nvPr/>
          </p:nvSpPr>
          <p:spPr>
            <a:xfrm>
              <a:off x="959012" y="1181626"/>
              <a:ext cx="6635588" cy="2717274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E1383C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>
                  <a:solidFill>
                    <a:schemeClr val="bg1"/>
                  </a:solidFill>
                </a:rPr>
                <a:t>OPTIMIZE YOUR PERFORMANCE IN TEXAS</a:t>
              </a:r>
              <a:endParaRPr lang="en-US" sz="4800">
                <a:solidFill>
                  <a:schemeClr val="bg1"/>
                </a:solidFill>
              </a:endParaRPr>
            </a:p>
          </p:txBody>
        </p:sp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29ECE1D8-492F-17AB-7326-A509C03EEE7B}"/>
                </a:ext>
              </a:extLst>
            </p:cNvPr>
            <p:cNvSpPr txBox="1">
              <a:spLocks/>
            </p:cNvSpPr>
            <p:nvPr/>
          </p:nvSpPr>
          <p:spPr>
            <a:xfrm>
              <a:off x="933612" y="1156225"/>
              <a:ext cx="6635588" cy="2717274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E1383C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/>
                <a:t>OPTIMIZE YOUR PERFORMANCE IN TEXAS</a:t>
              </a:r>
              <a:endParaRPr lang="en-US" sz="4800"/>
            </a:p>
          </p:txBody>
        </p:sp>
      </p:grpSp>
    </p:spTree>
    <p:extLst>
      <p:ext uri="{BB962C8B-B14F-4D97-AF65-F5344CB8AC3E}">
        <p14:creationId xmlns:p14="http://schemas.microsoft.com/office/powerpoint/2010/main" val="182712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hidden="1">
            <a:extLst>
              <a:ext uri="{FF2B5EF4-FFF2-40B4-BE49-F238E27FC236}">
                <a16:creationId xmlns:a16="http://schemas.microsoft.com/office/drawing/2014/main" id="{BEE3B279-ACCE-6A7F-B266-8A8655119E82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A7519-7BFF-84F3-411B-EC9D3D6F14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Disruption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5C2F0-3775-5E9C-8EE3-8C5C846EB7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fontAlgn="base">
              <a:lnSpc>
                <a:spcPct val="200000"/>
              </a:lnSpc>
            </a:pPr>
            <a:r>
              <a:rPr lang="en-CA" sz="2700"/>
              <a:t>New environment </a:t>
            </a:r>
          </a:p>
          <a:p>
            <a:pPr fontAlgn="base">
              <a:lnSpc>
                <a:spcPct val="200000"/>
              </a:lnSpc>
            </a:pPr>
            <a:r>
              <a:rPr lang="en-CA" sz="2700"/>
              <a:t>Disrupted routines</a:t>
            </a:r>
          </a:p>
          <a:p>
            <a:pPr fontAlgn="base">
              <a:lnSpc>
                <a:spcPct val="200000"/>
              </a:lnSpc>
            </a:pPr>
            <a:r>
              <a:rPr lang="en-CA" sz="2700"/>
              <a:t>Hotel living</a:t>
            </a:r>
          </a:p>
          <a:p>
            <a:pPr fontAlgn="base">
              <a:lnSpc>
                <a:spcPct val="200000"/>
              </a:lnSpc>
            </a:pPr>
            <a:r>
              <a:rPr lang="en-CA" sz="2700"/>
              <a:t>Unfamiliar terrain &amp; procedures</a:t>
            </a:r>
          </a:p>
          <a:p>
            <a:pPr fontAlgn="base">
              <a:lnSpc>
                <a:spcPct val="200000"/>
              </a:lnSpc>
            </a:pPr>
            <a:r>
              <a:rPr lang="en-CA" sz="2700"/>
              <a:t>Limited social support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2F6CE0-E699-6E52-6E3B-8D4A671081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66" r="29833"/>
          <a:stretch>
            <a:fillRect/>
          </a:stretch>
        </p:blipFill>
        <p:spPr>
          <a:xfrm>
            <a:off x="202408" y="203200"/>
            <a:ext cx="5893592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5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No photo description available.">
            <a:extLst>
              <a:ext uri="{FF2B5EF4-FFF2-40B4-BE49-F238E27FC236}">
                <a16:creationId xmlns:a16="http://schemas.microsoft.com/office/drawing/2014/main" id="{1A4D867C-2845-D59B-AEEF-F5A881D83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8" r="21396"/>
          <a:stretch>
            <a:fillRect/>
          </a:stretch>
        </p:blipFill>
        <p:spPr bwMode="auto">
          <a:xfrm>
            <a:off x="6095998" y="222315"/>
            <a:ext cx="5893592" cy="64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7CED05-EDB1-3615-60FB-3D335D2CD07F}"/>
              </a:ext>
            </a:extLst>
          </p:cNvPr>
          <p:cNvSpPr txBox="1">
            <a:spLocks/>
          </p:cNvSpPr>
          <p:nvPr/>
        </p:nvSpPr>
        <p:spPr>
          <a:xfrm>
            <a:off x="1233240" y="921050"/>
            <a:ext cx="4862760" cy="408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191B1D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/>
              <a:t>#1: Be Efficient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D759A4B-8356-B5A9-56F5-560127846B7E}"/>
              </a:ext>
            </a:extLst>
          </p:cNvPr>
          <p:cNvSpPr txBox="1">
            <a:spLocks/>
          </p:cNvSpPr>
          <p:nvPr/>
        </p:nvSpPr>
        <p:spPr>
          <a:xfrm>
            <a:off x="1207522" y="1619090"/>
            <a:ext cx="4888477" cy="43178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700"/>
              <a:t>Block your day</a:t>
            </a:r>
          </a:p>
          <a:p>
            <a:pPr>
              <a:lnSpc>
                <a:spcPct val="200000"/>
              </a:lnSpc>
            </a:pPr>
            <a:r>
              <a:rPr lang="en-US" sz="2700"/>
              <a:t>Shape your space</a:t>
            </a:r>
          </a:p>
          <a:p>
            <a:pPr>
              <a:lnSpc>
                <a:spcPct val="200000"/>
              </a:lnSpc>
            </a:pPr>
            <a:r>
              <a:rPr lang="en-US" sz="2700"/>
              <a:t>Protect key routines</a:t>
            </a:r>
          </a:p>
        </p:txBody>
      </p:sp>
    </p:spTree>
    <p:extLst>
      <p:ext uri="{BB962C8B-B14F-4D97-AF65-F5344CB8AC3E}">
        <p14:creationId xmlns:p14="http://schemas.microsoft.com/office/powerpoint/2010/main" val="163540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46CB5-E8C1-E5B5-4475-F37EAF1E0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hidden="1">
            <a:extLst>
              <a:ext uri="{FF2B5EF4-FFF2-40B4-BE49-F238E27FC236}">
                <a16:creationId xmlns:a16="http://schemas.microsoft.com/office/drawing/2014/main" id="{2D8046C4-F496-A27F-6AF4-9C3FF6DC4ED2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F4C2D-8094-765E-F4D8-06A7D77F6F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#2: Mind your Mindset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71EFDC-F236-3054-7A06-C2B6A77831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fontAlgn="base">
              <a:lnSpc>
                <a:spcPct val="200000"/>
              </a:lnSpc>
            </a:pPr>
            <a:r>
              <a:rPr lang="en-CA" sz="2700"/>
              <a:t>3Ms: Mindfulness – Movement – Mindset</a:t>
            </a:r>
          </a:p>
          <a:p>
            <a:pPr fontAlgn="base">
              <a:lnSpc>
                <a:spcPct val="200000"/>
              </a:lnSpc>
            </a:pPr>
            <a:r>
              <a:rPr lang="en-CA" sz="2700"/>
              <a:t>Sunlight &amp; recovery</a:t>
            </a:r>
          </a:p>
          <a:p>
            <a:pPr fontAlgn="base">
              <a:lnSpc>
                <a:spcPct val="200000"/>
              </a:lnSpc>
            </a:pPr>
            <a:r>
              <a:rPr lang="en-CA" sz="2700"/>
              <a:t>Reflective questions</a:t>
            </a:r>
          </a:p>
        </p:txBody>
      </p:sp>
      <p:pic>
        <p:nvPicPr>
          <p:cNvPr id="4100" name="Picture 4" descr="No photo description available.">
            <a:extLst>
              <a:ext uri="{FF2B5EF4-FFF2-40B4-BE49-F238E27FC236}">
                <a16:creationId xmlns:a16="http://schemas.microsoft.com/office/drawing/2014/main" id="{F635B91F-FF8A-A892-BFBA-80F3B60C3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0" r="27355"/>
          <a:stretch>
            <a:fillRect/>
          </a:stretch>
        </p:blipFill>
        <p:spPr bwMode="auto">
          <a:xfrm>
            <a:off x="202407" y="203200"/>
            <a:ext cx="5893593" cy="64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36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late of food with text overlay&#10;&#10;AI-generated content may be incorrect.">
            <a:extLst>
              <a:ext uri="{FF2B5EF4-FFF2-40B4-BE49-F238E27FC236}">
                <a16:creationId xmlns:a16="http://schemas.microsoft.com/office/drawing/2014/main" id="{4FE15F8E-2D88-48E0-F380-E6CDCD6122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778" r="12713"/>
          <a:stretch/>
        </p:blipFill>
        <p:spPr>
          <a:xfrm>
            <a:off x="280738" y="921050"/>
            <a:ext cx="5676700" cy="5744861"/>
          </a:xfrm>
          <a:prstGeom prst="rect">
            <a:avLst/>
          </a:prstGeom>
          <a:noFill/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2096EFE-BA40-7704-7201-E1B5FDECFE8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71075" y="509746"/>
            <a:ext cx="2068195" cy="261610"/>
          </a:xfrm>
        </p:spPr>
        <p:txBody>
          <a:bodyPr lIns="91440" tIns="45720" rIns="91440" bIns="45720" anchor="ctr" anchorCtr="0">
            <a:normAutofit fontScale="85000" lnSpcReduction="10000"/>
          </a:bodyPr>
          <a:lstStyle/>
          <a:p>
            <a:r>
              <a:rPr lang="en-US">
                <a:latin typeface="Segoe UI"/>
                <a:cs typeface="Segoe UI"/>
              </a:rPr>
              <a:t>Canada's Food Guide Plate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65E74-68CE-A9DF-2CCC-B6843F9EC9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36513" y="921050"/>
            <a:ext cx="4862760" cy="408275"/>
          </a:xfrm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Montserrat"/>
              </a:rPr>
              <a:t>#3: Fuel Your Engine 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8DA1C39-7F45-9D30-6210-2C59C43B4D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10795" y="1619090"/>
            <a:ext cx="4888477" cy="4317859"/>
          </a:xfrm>
        </p:spPr>
        <p:txBody>
          <a:bodyPr lIns="0" tIns="0" rIns="0" bIns="0" anchor="ctr"/>
          <a:lstStyle/>
          <a:p>
            <a:pPr marL="285750" indent="-285750">
              <a:buChar char="•"/>
            </a:pPr>
            <a:r>
              <a:rPr lang="en-US">
                <a:latin typeface="Segoe UI"/>
                <a:cs typeface="Segoe UI"/>
              </a:rPr>
              <a:t>Its hard to be perfect, focus on balanced nutrition. Consider meal delivery services such as Factor  or Front Porch Pantry. </a:t>
            </a:r>
          </a:p>
          <a:p>
            <a:pPr marL="285750" indent="-285750">
              <a:buChar char="•"/>
            </a:pPr>
            <a:r>
              <a:rPr lang="en-US">
                <a:latin typeface="Segoe UI"/>
                <a:cs typeface="Segoe UI"/>
              </a:rPr>
              <a:t>Carbs aren't the enemy; they are the primary fuel source for your body. Consider the time and type of carbs. </a:t>
            </a:r>
          </a:p>
          <a:p>
            <a:pPr marL="285750" indent="-285750">
              <a:buChar char="•"/>
            </a:pPr>
            <a:r>
              <a:rPr lang="en-US">
                <a:latin typeface="Segoe UI"/>
                <a:cs typeface="Segoe UI"/>
              </a:rPr>
              <a:t>Protein + fiber curbs hunger better than quick carbs </a:t>
            </a:r>
          </a:p>
        </p:txBody>
      </p:sp>
    </p:spTree>
    <p:extLst>
      <p:ext uri="{BB962C8B-B14F-4D97-AF65-F5344CB8AC3E}">
        <p14:creationId xmlns:p14="http://schemas.microsoft.com/office/powerpoint/2010/main" val="382792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Screens screenshot of a phone&#10;&#10;AI-generated content may be incorrect.">
            <a:extLst>
              <a:ext uri="{FF2B5EF4-FFF2-40B4-BE49-F238E27FC236}">
                <a16:creationId xmlns:a16="http://schemas.microsoft.com/office/drawing/2014/main" id="{AC4FD645-AE8F-BE5A-59FB-C5A32308C6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328" r="8216"/>
          <a:stretch/>
        </p:blipFill>
        <p:spPr>
          <a:xfrm>
            <a:off x="1231900" y="214311"/>
            <a:ext cx="3695700" cy="6451600"/>
          </a:xfrm>
          <a:prstGeom prst="rect">
            <a:avLst/>
          </a:prstGeom>
          <a:noFill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2C2F1E-C075-10BB-9C24-219D807EDB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36513" y="921050"/>
            <a:ext cx="4862760" cy="408275"/>
          </a:xfrm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Montserrat"/>
              </a:rPr>
              <a:t>#4: Move your Body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223CC-4A1F-AD7A-86AB-DC55D3AFD0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10795" y="1619090"/>
            <a:ext cx="4888477" cy="4317859"/>
          </a:xfrm>
        </p:spPr>
        <p:txBody>
          <a:bodyPr lIns="0" tIns="0" rIns="0" bIns="0" anchor="t">
            <a:normAutofit fontScale="92500" lnSpcReduction="10000"/>
          </a:bodyPr>
          <a:lstStyle/>
          <a:p>
            <a:pPr marL="285750" indent="-285750">
              <a:buChar char="•"/>
            </a:pPr>
            <a:r>
              <a:rPr lang="en-US">
                <a:latin typeface="Segoe UI"/>
                <a:cs typeface="Segoe UI"/>
              </a:rPr>
              <a:t>Make movement a priority! 150 minutes per week = 30 minutes per day</a:t>
            </a:r>
            <a:endParaRPr lang="en-US"/>
          </a:p>
          <a:p>
            <a:endParaRPr lang="en-US">
              <a:latin typeface="Segoe UI"/>
              <a:cs typeface="Segoe UI"/>
            </a:endParaRPr>
          </a:p>
          <a:p>
            <a:pPr marL="285750" indent="-285750">
              <a:buChar char="•"/>
            </a:pPr>
            <a:r>
              <a:rPr lang="en-US" err="1">
                <a:latin typeface="Segoe UI"/>
                <a:cs typeface="Segoe UI"/>
              </a:rPr>
              <a:t>Hexfit</a:t>
            </a:r>
            <a:r>
              <a:rPr lang="en-US">
                <a:latin typeface="Segoe UI"/>
                <a:cs typeface="Segoe UI"/>
              </a:rPr>
              <a:t> programming is available to help you maintain a gym routine. Workouts can be tailored to meet your individual needs while in Texas</a:t>
            </a:r>
            <a:endParaRPr lang="en-US"/>
          </a:p>
          <a:p>
            <a:endParaRPr lang="en-US">
              <a:latin typeface="Segoe UI"/>
              <a:cs typeface="Segoe UI"/>
            </a:endParaRPr>
          </a:p>
          <a:p>
            <a:pPr marL="285750" indent="-285750">
              <a:buChar char="•"/>
            </a:pPr>
            <a:r>
              <a:rPr lang="en-US">
                <a:latin typeface="Segoe UI"/>
                <a:cs typeface="Segoe UI"/>
              </a:rPr>
              <a:t>Additional resources are available in the GRIT Kit for neck loading and total body stretching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2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677FC-5D2E-7961-52DE-0AA206FCC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physical performance&#10;&#10;Description automatically generated">
            <a:extLst>
              <a:ext uri="{FF2B5EF4-FFF2-40B4-BE49-F238E27FC236}">
                <a16:creationId xmlns:a16="http://schemas.microsoft.com/office/drawing/2014/main" id="{52F350E2-AE59-6828-B6D6-CF63C24B4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8" y="490948"/>
            <a:ext cx="5893592" cy="5876103"/>
          </a:xfrm>
          <a:prstGeom prst="rect">
            <a:avLst/>
          </a:prstGeom>
          <a:noFill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CBCDA1-F193-FE21-29CB-9F267D13C8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16975" y="921050"/>
            <a:ext cx="5263298" cy="408275"/>
          </a:xfrm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Montserrat"/>
              </a:rPr>
              <a:t>#5: Recover Intelligently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BF283F-6268-6430-BDBD-D1D174E4FA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10795" y="1619090"/>
            <a:ext cx="4888477" cy="4317859"/>
          </a:xfrm>
        </p:spPr>
        <p:txBody>
          <a:bodyPr lIns="0" tIns="0" rIns="0" bIns="0">
            <a:normAutofit/>
          </a:bodyPr>
          <a:lstStyle/>
          <a:p>
            <a:pPr marL="285750" indent="-285750">
              <a:lnSpc>
                <a:spcPct val="140000"/>
              </a:lnSpc>
              <a:buChar char="•"/>
            </a:pPr>
            <a:r>
              <a:rPr lang="en-US" sz="1700"/>
              <a:t>Practice good sleep hygiene – sleep routine, proper environment</a:t>
            </a:r>
          </a:p>
          <a:p>
            <a:pPr marL="742950" lvl="1" indent="-285750">
              <a:lnSpc>
                <a:spcPct val="140000"/>
              </a:lnSpc>
              <a:buChar char="•"/>
            </a:pPr>
            <a:r>
              <a:rPr lang="en-US" sz="1700"/>
              <a:t>S – Surface - </a:t>
            </a:r>
          </a:p>
          <a:p>
            <a:pPr marL="742950" lvl="1" indent="-285750">
              <a:lnSpc>
                <a:spcPct val="140000"/>
              </a:lnSpc>
              <a:buChar char="•"/>
            </a:pPr>
            <a:r>
              <a:rPr lang="en-US" sz="1700"/>
              <a:t>L - Light</a:t>
            </a:r>
          </a:p>
          <a:p>
            <a:pPr marL="742950" lvl="1" indent="-285750">
              <a:lnSpc>
                <a:spcPct val="140000"/>
              </a:lnSpc>
              <a:buChar char="•"/>
            </a:pPr>
            <a:r>
              <a:rPr lang="en-US" sz="1700"/>
              <a:t>A – Air Quality</a:t>
            </a:r>
          </a:p>
          <a:p>
            <a:pPr marL="742950" lvl="1" indent="-285750">
              <a:lnSpc>
                <a:spcPct val="140000"/>
              </a:lnSpc>
              <a:buChar char="•"/>
            </a:pPr>
            <a:r>
              <a:rPr lang="en-US" sz="1700"/>
              <a:t>N - Noise</a:t>
            </a:r>
          </a:p>
          <a:p>
            <a:pPr marL="742950" lvl="1" indent="-285750">
              <a:lnSpc>
                <a:spcPct val="140000"/>
              </a:lnSpc>
              <a:buChar char="•"/>
            </a:pPr>
            <a:r>
              <a:rPr lang="en-US" sz="1700"/>
              <a:t>T - Temperature</a:t>
            </a:r>
          </a:p>
          <a:p>
            <a:pPr marL="285750" indent="-285750">
              <a:lnSpc>
                <a:spcPct val="140000"/>
              </a:lnSpc>
              <a:buChar char="•"/>
            </a:pPr>
            <a:r>
              <a:rPr lang="en-US" sz="1700"/>
              <a:t>Intentionally add micro breaks to your day.</a:t>
            </a:r>
          </a:p>
          <a:p>
            <a:pPr marL="285750" indent="-285750">
              <a:lnSpc>
                <a:spcPct val="140000"/>
              </a:lnSpc>
              <a:buChar char="•"/>
            </a:pPr>
            <a:r>
              <a:rPr lang="en-US" sz="1700"/>
              <a:t>Add a decompression break at the end of your day</a:t>
            </a:r>
          </a:p>
        </p:txBody>
      </p:sp>
    </p:spTree>
    <p:extLst>
      <p:ext uri="{BB962C8B-B14F-4D97-AF65-F5344CB8AC3E}">
        <p14:creationId xmlns:p14="http://schemas.microsoft.com/office/powerpoint/2010/main" val="26389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4D25D-96F7-4931-C776-93FCD1823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9F5D9-EADC-45C4-1256-2F3EA38096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045" y="3584697"/>
            <a:ext cx="2486588" cy="261610"/>
          </a:xfrm>
        </p:spPr>
        <p:txBody>
          <a:bodyPr/>
          <a:lstStyle/>
          <a:p>
            <a:pPr algn="ctr"/>
            <a:r>
              <a:rPr lang="en-US" sz="1700"/>
              <a:t>Mental Performance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CE0250-4119-C794-F12A-17948587701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0045" y="3947018"/>
            <a:ext cx="2486589" cy="2910982"/>
          </a:xfrm>
        </p:spPr>
        <p:txBody>
          <a:bodyPr lIns="0" tIns="0" rIns="0" bIns="0" anchor="t"/>
          <a:lstStyle/>
          <a:p>
            <a:pPr marL="285750" indent="-285750">
              <a:lnSpc>
                <a:spcPct val="100000"/>
              </a:lnSpc>
              <a:buChar char="•"/>
            </a:pPr>
            <a:r>
              <a:rPr lang="en-US">
                <a:latin typeface="Segoe UI"/>
                <a:cs typeface="Segoe UI"/>
              </a:rPr>
              <a:t>Pre-Flight Activation &amp; Post Flight Recovery Strategies</a:t>
            </a:r>
            <a:endParaRPr lang="en-US"/>
          </a:p>
          <a:p>
            <a:pPr marL="285750" indent="-285750">
              <a:lnSpc>
                <a:spcPct val="100000"/>
              </a:lnSpc>
              <a:buChar char="•"/>
            </a:pPr>
            <a:r>
              <a:rPr lang="en-US">
                <a:latin typeface="Segoe UI"/>
                <a:cs typeface="Segoe UI"/>
              </a:rPr>
              <a:t>Working Through Performance Challenges</a:t>
            </a:r>
          </a:p>
          <a:p>
            <a:pPr marL="285750" indent="-285750">
              <a:lnSpc>
                <a:spcPct val="100000"/>
              </a:lnSpc>
              <a:buChar char="•"/>
            </a:pPr>
            <a:r>
              <a:rPr lang="en-US">
                <a:latin typeface="Segoe UI"/>
                <a:cs typeface="Segoe UI"/>
              </a:rPr>
              <a:t>Mindfulness &amp; Stress Reduction</a:t>
            </a:r>
            <a:endParaRPr lang="en-US"/>
          </a:p>
          <a:p>
            <a:pPr marL="285750" indent="-285750">
              <a:lnSpc>
                <a:spcPct val="100000"/>
              </a:lnSpc>
              <a:buChar char="•"/>
            </a:pPr>
            <a:r>
              <a:rPr lang="en-US">
                <a:latin typeface="Segoe UI"/>
                <a:cs typeface="Segoe UI"/>
              </a:rPr>
              <a:t>Habit Formation &amp; Adapting to the New Environment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ED175B-9048-0E30-02A7-ADA09F8B05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72973" y="1335639"/>
            <a:ext cx="2591830" cy="1757322"/>
          </a:xfrm>
        </p:spPr>
        <p:txBody>
          <a:bodyPr/>
          <a:lstStyle/>
          <a:p>
            <a:pPr algn="ctr"/>
            <a:r>
              <a:rPr lang="en-US"/>
              <a:t>Online resources from all fields to help with performance, recovery, and quality of life.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69DFC8-089E-6AF8-1A07-D72095F07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697" y="1007758"/>
            <a:ext cx="2107035" cy="24212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5942FC-7FF7-D6C3-038F-9957CE2E1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900" y="999602"/>
            <a:ext cx="1841756" cy="2429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531B80-A94E-F3C8-0336-F299FF7E7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25" y="999602"/>
            <a:ext cx="2107035" cy="2429397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8C06DF0-E5DC-24B6-F9A6-919FB637BFAD}"/>
              </a:ext>
            </a:extLst>
          </p:cNvPr>
          <p:cNvSpPr txBox="1">
            <a:spLocks/>
          </p:cNvSpPr>
          <p:nvPr/>
        </p:nvSpPr>
        <p:spPr>
          <a:xfrm>
            <a:off x="5866432" y="3581555"/>
            <a:ext cx="2486588" cy="26161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 kern="1200">
                <a:solidFill>
                  <a:srgbClr val="E1383C"/>
                </a:solidFill>
                <a:latin typeface="Montserrat" pitchFamily="2" charset="77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/>
              <a:t>Reconditioning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121B933-AF74-6A82-695B-CC75D1CF249E}"/>
              </a:ext>
            </a:extLst>
          </p:cNvPr>
          <p:cNvSpPr txBox="1">
            <a:spLocks/>
          </p:cNvSpPr>
          <p:nvPr/>
        </p:nvSpPr>
        <p:spPr>
          <a:xfrm>
            <a:off x="3234484" y="3584697"/>
            <a:ext cx="2486588" cy="26161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 kern="1200">
                <a:solidFill>
                  <a:srgbClr val="E1383C"/>
                </a:solidFill>
                <a:latin typeface="Montserrat" pitchFamily="2" charset="77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/>
              <a:t>Health Promotion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CF7387-46B0-924B-9B70-7380BA9431E1}"/>
              </a:ext>
            </a:extLst>
          </p:cNvPr>
          <p:cNvSpPr txBox="1">
            <a:spLocks/>
          </p:cNvSpPr>
          <p:nvPr/>
        </p:nvSpPr>
        <p:spPr>
          <a:xfrm>
            <a:off x="3234483" y="3995720"/>
            <a:ext cx="2486589" cy="270988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Sleep &amp;Nutrition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Injury Prevention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Addiction Awareness and Prevention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Social Wellness – Connection, communication, culture, mental fitness/ suicide awareness.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4D2FC0C-9ED1-96A2-3108-9BDD1F2782A3}"/>
              </a:ext>
            </a:extLst>
          </p:cNvPr>
          <p:cNvSpPr txBox="1">
            <a:spLocks/>
          </p:cNvSpPr>
          <p:nvPr/>
        </p:nvSpPr>
        <p:spPr>
          <a:xfrm>
            <a:off x="5863919" y="3995720"/>
            <a:ext cx="2486589" cy="2910982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Char char="•"/>
            </a:pPr>
            <a:r>
              <a:rPr lang="en-US">
                <a:latin typeface="Segoe UI"/>
                <a:cs typeface="Segoe UI"/>
              </a:rPr>
              <a:t>Physical Training </a:t>
            </a:r>
          </a:p>
          <a:p>
            <a:pPr marL="285750" indent="-285750">
              <a:lnSpc>
                <a:spcPct val="100000"/>
              </a:lnSpc>
              <a:buChar char="•"/>
            </a:pPr>
            <a:r>
              <a:rPr lang="en-US">
                <a:latin typeface="Segoe UI"/>
                <a:cs typeface="Segoe UI"/>
              </a:rPr>
              <a:t>Injury Rehabilitation</a:t>
            </a:r>
          </a:p>
          <a:p>
            <a:pPr marL="285750" indent="-285750">
              <a:lnSpc>
                <a:spcPct val="100000"/>
              </a:lnSpc>
              <a:buChar char="•"/>
            </a:pPr>
            <a:r>
              <a:rPr lang="en-US">
                <a:latin typeface="Segoe UI"/>
                <a:cs typeface="Segoe UI"/>
              </a:rPr>
              <a:t>Individualized programming</a:t>
            </a:r>
            <a:endParaRPr lang="en-US"/>
          </a:p>
          <a:p>
            <a:pPr marL="285750" indent="-285750">
              <a:lnSpc>
                <a:spcPct val="100000"/>
              </a:lnSpc>
              <a:buChar char="•"/>
            </a:pPr>
            <a:r>
              <a:rPr lang="en-US">
                <a:latin typeface="Segoe UI"/>
                <a:cs typeface="Segoe UI"/>
              </a:rPr>
              <a:t>Mobility/Flexibility</a:t>
            </a:r>
            <a:endParaRPr lang="en-US" err="1"/>
          </a:p>
          <a:p>
            <a:pPr marL="285750" indent="-285750">
              <a:lnSpc>
                <a:spcPct val="100000"/>
              </a:lnSpc>
              <a:buChar char="•"/>
            </a:pPr>
            <a:r>
              <a:rPr lang="en-US">
                <a:latin typeface="Segoe UI"/>
                <a:cs typeface="Segoe UI"/>
              </a:rPr>
              <a:t>Pre/Post flight warmups and cool downs</a:t>
            </a:r>
            <a:endParaRPr lang="en-US"/>
          </a:p>
          <a:p>
            <a:pPr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</a:pPr>
            <a:endParaRPr lang="en-US"/>
          </a:p>
          <a:p>
            <a:pPr marL="285750" indent="-285750">
              <a:lnSpc>
                <a:spcPct val="100000"/>
              </a:lnSpc>
              <a:buChar char="•"/>
            </a:pPr>
            <a:endParaRPr lang="en-US"/>
          </a:p>
          <a:p>
            <a:pPr marL="285750" indent="-285750">
              <a:lnSpc>
                <a:spcPct val="100000"/>
              </a:lnSpc>
              <a:buChar char="•"/>
            </a:pPr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6282683-E015-BE4E-3442-8799FB4AFD16}"/>
              </a:ext>
            </a:extLst>
          </p:cNvPr>
          <p:cNvSpPr txBox="1">
            <a:spLocks/>
          </p:cNvSpPr>
          <p:nvPr/>
        </p:nvSpPr>
        <p:spPr>
          <a:xfrm>
            <a:off x="8391267" y="640551"/>
            <a:ext cx="3648987" cy="55600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 kern="1200">
                <a:solidFill>
                  <a:srgbClr val="E1383C"/>
                </a:solidFill>
                <a:latin typeface="Montserrat" pitchFamily="2" charset="77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>
                <a:solidFill>
                  <a:schemeClr val="bg1"/>
                </a:solidFill>
              </a:rPr>
              <a:t>The Grit Kit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4FD264D-98C0-7717-DDA3-019F9ABE4C17}"/>
              </a:ext>
            </a:extLst>
          </p:cNvPr>
          <p:cNvSpPr txBox="1">
            <a:spLocks/>
          </p:cNvSpPr>
          <p:nvPr/>
        </p:nvSpPr>
        <p:spPr>
          <a:xfrm>
            <a:off x="8765912" y="5522361"/>
            <a:ext cx="2816043" cy="10118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bg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/>
              <a:t>Make sure you set your community to Moose Jaw at CFMWS.ca before scanning the QR Code.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8F069CD-0BB7-1EA9-2CEF-C0654D8BC12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195" t="5290" r="6349" b="5701"/>
          <a:stretch/>
        </p:blipFill>
        <p:spPr>
          <a:xfrm>
            <a:off x="9194799" y="3232046"/>
            <a:ext cx="2032001" cy="20447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088B83A-5060-B37D-7F75-55855A001DB1}"/>
              </a:ext>
            </a:extLst>
          </p:cNvPr>
          <p:cNvSpPr txBox="1">
            <a:spLocks/>
          </p:cNvSpPr>
          <p:nvPr/>
        </p:nvSpPr>
        <p:spPr>
          <a:xfrm>
            <a:off x="1849590" y="432588"/>
            <a:ext cx="5263298" cy="4082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>
                <a:latin typeface="Montserrat"/>
              </a:rPr>
              <a:t>Remote Support</a:t>
            </a:r>
            <a:endParaRPr lang="en-US" sz="3200" b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31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AC1B6-3A25-3712-F79E-547D5184F45D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err="1"/>
              <a:t>ReCAP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909726-B1AD-04B8-2956-C08324541F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000" y="1104900"/>
            <a:ext cx="4679672" cy="4944617"/>
          </a:xfrm>
        </p:spPr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Segoe UI"/>
                <a:cs typeface="Segoe UI"/>
              </a:rPr>
              <a:t>Be 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Segoe UI"/>
                <a:cs typeface="Segoe UI"/>
              </a:rPr>
              <a:t>Mind Your Mindset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Segoe UI"/>
                <a:cs typeface="Segoe UI"/>
              </a:rPr>
              <a:t>Fuel Your Engine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Segoe UI"/>
                <a:cs typeface="Segoe UI"/>
              </a:rPr>
              <a:t>Recover Intelligently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Segoe UI"/>
                <a:cs typeface="Segoe UI"/>
              </a:rPr>
              <a:t>Move Your Body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749B8D2B-2A25-CB7B-A0E5-B7737B163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52" y="0"/>
            <a:ext cx="51453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7B823BF-0AEC-2636-5653-D34132D3FD84}"/>
              </a:ext>
            </a:extLst>
          </p:cNvPr>
          <p:cNvGrpSpPr/>
          <p:nvPr/>
        </p:nvGrpSpPr>
        <p:grpSpPr>
          <a:xfrm>
            <a:off x="390525" y="1838325"/>
            <a:ext cx="11410950" cy="3181350"/>
            <a:chOff x="533187" y="1752600"/>
            <a:chExt cx="11410950" cy="3181350"/>
          </a:xfrm>
        </p:grpSpPr>
        <p:sp>
          <p:nvSpPr>
            <p:cNvPr id="11" name="Ribbon: Tilted Up 10">
              <a:extLst>
                <a:ext uri="{FF2B5EF4-FFF2-40B4-BE49-F238E27FC236}">
                  <a16:creationId xmlns:a16="http://schemas.microsoft.com/office/drawing/2014/main" id="{DC81EE11-9B00-31A2-15DF-085366468C4D}"/>
                </a:ext>
              </a:extLst>
            </p:cNvPr>
            <p:cNvSpPr/>
            <p:nvPr/>
          </p:nvSpPr>
          <p:spPr>
            <a:xfrm>
              <a:off x="533187" y="1752600"/>
              <a:ext cx="11410950" cy="3181350"/>
            </a:xfrm>
            <a:prstGeom prst="ribbon2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41DF38-FBDD-D5E2-D708-AAC33109ACB3}"/>
                </a:ext>
              </a:extLst>
            </p:cNvPr>
            <p:cNvSpPr txBox="1"/>
            <p:nvPr/>
          </p:nvSpPr>
          <p:spPr>
            <a:xfrm>
              <a:off x="3385818" y="2400300"/>
              <a:ext cx="570568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8800">
                  <a:solidFill>
                    <a:schemeClr val="bg1"/>
                  </a:solidFill>
                  <a:latin typeface="Aptos" panose="020B0004020202020204" pitchFamily="34" charset="0"/>
                </a:rPr>
                <a:t>Good Luck!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350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uxe multicolor">
      <a:dk1>
        <a:srgbClr val="333639"/>
      </a:dk1>
      <a:lt1>
        <a:srgbClr val="F4F5FC"/>
      </a:lt1>
      <a:dk2>
        <a:srgbClr val="353A42"/>
      </a:dk2>
      <a:lt2>
        <a:srgbClr val="FFFFFF"/>
      </a:lt2>
      <a:accent1>
        <a:srgbClr val="D70444"/>
      </a:accent1>
      <a:accent2>
        <a:srgbClr val="FFD014"/>
      </a:accent2>
      <a:accent3>
        <a:srgbClr val="99B433"/>
      </a:accent3>
      <a:accent4>
        <a:srgbClr val="F8960D"/>
      </a:accent4>
      <a:accent5>
        <a:srgbClr val="00A19C"/>
      </a:accent5>
      <a:accent6>
        <a:srgbClr val="AAB2BD"/>
      </a:accent6>
      <a:hlink>
        <a:srgbClr val="F8960D"/>
      </a:hlink>
      <a:folHlink>
        <a:srgbClr val="D7044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62b50d8c-014b-4ab1-aff4-dc8c0fb52afc" xsi:nil="true"/>
    <SharedWithUsers xmlns="64e154b9-c606-47b7-8fce-786eab3c46b8">
      <UserInfo>
        <DisplayName/>
        <AccountId xsi:nil="true"/>
        <AccountType/>
      </UserInfo>
    </SharedWithUsers>
    <TaxCatchAll xmlns="64e154b9-c606-47b7-8fce-786eab3c46b8" xsi:nil="true"/>
    <lcf76f155ced4ddcb4097134ff3c332f xmlns="62b50d8c-014b-4ab1-aff4-dc8c0fb52af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7B56737238C64BB033FAECB8F853F7" ma:contentTypeVersion="19" ma:contentTypeDescription="Create a new document." ma:contentTypeScope="" ma:versionID="a39ab4f6c6eb35fbaeb56441a9de853e">
  <xsd:schema xmlns:xsd="http://www.w3.org/2001/XMLSchema" xmlns:xs="http://www.w3.org/2001/XMLSchema" xmlns:p="http://schemas.microsoft.com/office/2006/metadata/properties" xmlns:ns2="62b50d8c-014b-4ab1-aff4-dc8c0fb52afc" xmlns:ns3="64e154b9-c606-47b7-8fce-786eab3c46b8" targetNamespace="http://schemas.microsoft.com/office/2006/metadata/properties" ma:root="true" ma:fieldsID="e63efe80a40506d88f776cb226b2a6ef" ns2:_="" ns3:_="">
    <xsd:import namespace="62b50d8c-014b-4ab1-aff4-dc8c0fb52afc"/>
    <xsd:import namespace="64e154b9-c606-47b7-8fce-786eab3c4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50d8c-014b-4ab1-aff4-dc8c0fb52a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6000e3-3e6a-4f0f-953b-9cfa094afc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154b9-c606-47b7-8fce-786eab3c46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4208b3d-a184-4ee2-bf37-a6662db10cb9}" ma:internalName="TaxCatchAll" ma:showField="CatchAllData" ma:web="64e154b9-c606-47b7-8fce-786eab3c4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ACBBCD-7623-4F1F-84BE-F1C974685EE6}">
  <ds:schemaRefs>
    <ds:schemaRef ds:uri="62b50d8c-014b-4ab1-aff4-dc8c0fb52afc"/>
    <ds:schemaRef ds:uri="64e154b9-c606-47b7-8fce-786eab3c46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D130D2-E81F-4125-900C-6F42C88E42C6}">
  <ds:schemaRefs>
    <ds:schemaRef ds:uri="62b50d8c-014b-4ab1-aff4-dc8c0fb52afc"/>
    <ds:schemaRef ds:uri="64e154b9-c606-47b7-8fce-786eab3c46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0E677DD-8DF1-4FD6-BADC-66E7F536AB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Widescreen</PresentationFormat>
  <Slides>9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CFMWS</Company>
  <LinksUpToDate>false</LinksUpToDate>
  <SharedDoc>false</SharedDoc>
  <HyperlinkBase>cfmws.ca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CFMWS Template</dc:title>
  <dc:subject/>
  <dc:creator>Creative</dc:creator>
  <cp:keywords/>
  <dc:description/>
  <cp:revision>1</cp:revision>
  <dcterms:created xsi:type="dcterms:W3CDTF">2015-08-21T03:53:48Z</dcterms:created>
  <dcterms:modified xsi:type="dcterms:W3CDTF">2025-10-07T18:07:55Z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0x010100C77B56737238C64BB033FAECB8F853F7</vt:lpwstr>
  </property>
</Properties>
</file>