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4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7" r:id="rId23"/>
    <p:sldId id="278" r:id="rId24"/>
    <p:sldId id="279" r:id="rId25"/>
    <p:sldId id="280" r:id="rId26"/>
    <p:sldId id="281" r:id="rId27"/>
    <p:sldId id="282" r:id="rId28"/>
    <p:sldId id="283" r:id="rId29"/>
    <p:sldId id="284" r:id="rId30"/>
    <p:sldId id="285" r:id="rId31"/>
    <p:sldId id="286" r:id="rId32"/>
    <p:sldId id="276" r:id="rId33"/>
    <p:sldId id="287" r:id="rId34"/>
    <p:sldId id="288" r:id="rId35"/>
    <p:sldId id="290" r:id="rId36"/>
    <p:sldId id="300" r:id="rId37"/>
    <p:sldId id="298" r:id="rId38"/>
    <p:sldId id="299" r:id="rId39"/>
    <p:sldId id="289" r:id="rId40"/>
    <p:sldId id="301" r:id="rId41"/>
    <p:sldId id="296" r:id="rId42"/>
    <p:sldId id="295" r:id="rId43"/>
    <p:sldId id="297" r:id="rId44"/>
    <p:sldId id="292" r:id="rId45"/>
    <p:sldId id="293" r:id="rId46"/>
    <p:sldId id="294" r:id="rId47"/>
  </p:sldIdLst>
  <p:sldSz cx="12192000" cy="6858000"/>
  <p:notesSz cx="6881813" cy="9296400"/>
  <p:embeddedFontLst>
    <p:embeddedFont>
      <p:font typeface="Century Gothic" panose="020B050202020202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hZeQSXhUPtWzRNZ/MTO+ZW8Gbb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55C503-CC76-4DD7-B318-AEBB3E511091}">
  <a:tblStyle styleId="{4F55C503-CC76-4DD7-B318-AEBB3E511091}" styleName="Table_0">
    <a:wholeTbl>
      <a:tcTxStyle b="off" i="off">
        <a:font>
          <a:latin typeface="Calibri"/>
          <a:ea typeface="Calibri"/>
          <a:cs typeface="Calibri"/>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20000"/>
            </a:schemeClr>
          </a:solidFill>
        </a:fill>
      </a:tcStyle>
    </a:band1H>
    <a:band2H>
      <a:tcTxStyle/>
      <a:tcStyle>
        <a:tcBdr/>
      </a:tcStyle>
    </a:band2H>
    <a:band1V>
      <a:tcTxStyle/>
      <a:tcStyle>
        <a:tcBdr/>
        <a:fill>
          <a:solidFill>
            <a:schemeClr val="accent6">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6"/>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6"/>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288" autoAdjust="0"/>
  </p:normalViewPr>
  <p:slideViewPr>
    <p:cSldViewPr snapToGrid="0">
      <p:cViewPr>
        <p:scale>
          <a:sx n="75" d="100"/>
          <a:sy n="75" d="100"/>
        </p:scale>
        <p:origin x="1914" y="6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customschemas.google.com/relationships/presentationmetadata" Target="meta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2913" cy="4667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97313" y="0"/>
            <a:ext cx="2982912" cy="4667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2982913" cy="4667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CA"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0: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0: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Salamandre</a:t>
            </a:r>
            <a:endParaRPr/>
          </a:p>
          <a:p>
            <a:pPr marL="0" lvl="0" indent="0" algn="l" rtl="0">
              <a:spcBef>
                <a:spcPts val="0"/>
              </a:spcBef>
              <a:spcAft>
                <a:spcPts val="0"/>
              </a:spcAft>
              <a:buNone/>
            </a:pPr>
            <a:endParaRPr/>
          </a:p>
        </p:txBody>
      </p:sp>
      <p:sp>
        <p:nvSpPr>
          <p:cNvPr id="265" name="Google Shape;265;p10: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1:notes"/>
          <p:cNvSpPr txBox="1">
            <a:spLocks noGrp="1"/>
          </p:cNvSpPr>
          <p:nvPr>
            <p:ph type="body" idx="1"/>
          </p:nvPr>
        </p:nvSpPr>
        <p:spPr>
          <a:xfrm>
            <a:off x="688975" y="4473575"/>
            <a:ext cx="55054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1: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2: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2: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Basket</a:t>
            </a:r>
            <a:endParaRPr/>
          </a:p>
          <a:p>
            <a:pPr marL="0" lvl="0" indent="0" algn="l" rtl="0">
              <a:spcBef>
                <a:spcPts val="0"/>
              </a:spcBef>
              <a:spcAft>
                <a:spcPts val="0"/>
              </a:spcAft>
              <a:buNone/>
            </a:pPr>
            <a:endParaRPr/>
          </a:p>
        </p:txBody>
      </p:sp>
      <p:sp>
        <p:nvSpPr>
          <p:cNvPr id="281" name="Google Shape;281;p12: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3: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3: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Caméléon</a:t>
            </a:r>
            <a:endParaRPr/>
          </a:p>
        </p:txBody>
      </p:sp>
      <p:sp>
        <p:nvSpPr>
          <p:cNvPr id="289" name="Google Shape;289;p13: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4: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4: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Caméléon</a:t>
            </a:r>
            <a:endParaRPr/>
          </a:p>
          <a:p>
            <a:pPr marL="0" lvl="0" indent="0" algn="l" rtl="0">
              <a:spcBef>
                <a:spcPts val="0"/>
              </a:spcBef>
              <a:spcAft>
                <a:spcPts val="0"/>
              </a:spcAft>
              <a:buNone/>
            </a:pPr>
            <a:endParaRPr/>
          </a:p>
        </p:txBody>
      </p:sp>
      <p:sp>
        <p:nvSpPr>
          <p:cNvPr id="297" name="Google Shape;297;p14: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5: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5: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Caméléon</a:t>
            </a:r>
            <a:endParaRPr/>
          </a:p>
          <a:p>
            <a:pPr marL="0" lvl="0" indent="0" algn="l" rtl="0">
              <a:spcBef>
                <a:spcPts val="0"/>
              </a:spcBef>
              <a:spcAft>
                <a:spcPts val="0"/>
              </a:spcAft>
              <a:buNone/>
            </a:pPr>
            <a:endParaRPr/>
          </a:p>
        </p:txBody>
      </p:sp>
      <p:sp>
        <p:nvSpPr>
          <p:cNvPr id="305" name="Google Shape;305;p15: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6: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6: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Basket</a:t>
            </a:r>
            <a:endParaRPr/>
          </a:p>
          <a:p>
            <a:pPr marL="0" lvl="0" indent="0" algn="l" rtl="0">
              <a:spcBef>
                <a:spcPts val="0"/>
              </a:spcBef>
              <a:spcAft>
                <a:spcPts val="0"/>
              </a:spcAft>
              <a:buNone/>
            </a:pPr>
            <a:endParaRPr/>
          </a:p>
        </p:txBody>
      </p:sp>
      <p:sp>
        <p:nvSpPr>
          <p:cNvPr id="313" name="Google Shape;313;p16: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7: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17: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Basket</a:t>
            </a:r>
            <a:endParaRPr/>
          </a:p>
          <a:p>
            <a:pPr marL="0" lvl="0" indent="0" algn="l" rtl="0">
              <a:spcBef>
                <a:spcPts val="0"/>
              </a:spcBef>
              <a:spcAft>
                <a:spcPts val="0"/>
              </a:spcAft>
              <a:buNone/>
            </a:pPr>
            <a:endParaRPr/>
          </a:p>
        </p:txBody>
      </p:sp>
      <p:sp>
        <p:nvSpPr>
          <p:cNvPr id="321" name="Google Shape;321;p17: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8: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8: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Avalanche</a:t>
            </a:r>
            <a:endParaRPr/>
          </a:p>
        </p:txBody>
      </p:sp>
      <p:sp>
        <p:nvSpPr>
          <p:cNvPr id="329" name="Google Shape;329;p18: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9: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9: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Tarzan</a:t>
            </a:r>
            <a:endParaRPr/>
          </a:p>
          <a:p>
            <a:pPr marL="0" lvl="0" indent="0" algn="l" rtl="0">
              <a:spcBef>
                <a:spcPts val="0"/>
              </a:spcBef>
              <a:spcAft>
                <a:spcPts val="0"/>
              </a:spcAft>
              <a:buNone/>
            </a:pPr>
            <a:endParaRPr/>
          </a:p>
        </p:txBody>
      </p:sp>
      <p:sp>
        <p:nvSpPr>
          <p:cNvPr id="337" name="Google Shape;337;p19: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notes"/>
          <p:cNvSpPr txBox="1">
            <a:spLocks noGrp="1"/>
          </p:cNvSpPr>
          <p:nvPr>
            <p:ph type="body" idx="1"/>
          </p:nvPr>
        </p:nvSpPr>
        <p:spPr>
          <a:xfrm>
            <a:off x="688975" y="4473575"/>
            <a:ext cx="55054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dirty="0"/>
              <a:t>Basket</a:t>
            </a:r>
          </a:p>
          <a:p>
            <a:pPr marL="0" lvl="0" indent="0" algn="l" rtl="0">
              <a:spcBef>
                <a:spcPts val="0"/>
              </a:spcBef>
              <a:spcAft>
                <a:spcPts val="0"/>
              </a:spcAft>
              <a:buNone/>
            </a:pPr>
            <a:endParaRPr dirty="0"/>
          </a:p>
        </p:txBody>
      </p:sp>
      <p:sp>
        <p:nvSpPr>
          <p:cNvPr id="168" name="Google Shape;168;p2: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0: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20: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Tarzan</a:t>
            </a:r>
            <a:endParaRPr/>
          </a:p>
        </p:txBody>
      </p:sp>
      <p:sp>
        <p:nvSpPr>
          <p:cNvPr id="346" name="Google Shape;346;p20: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5ffa359426_0_110:notes"/>
          <p:cNvSpPr txBox="1">
            <a:spLocks noGrp="1"/>
          </p:cNvSpPr>
          <p:nvPr>
            <p:ph type="body" idx="1"/>
          </p:nvPr>
        </p:nvSpPr>
        <p:spPr>
          <a:xfrm>
            <a:off x="688180" y="4415790"/>
            <a:ext cx="55053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g35ffa359426_0_110:notes"/>
          <p:cNvSpPr>
            <a:spLocks noGrp="1" noRot="1" noChangeAspect="1"/>
          </p:cNvSpPr>
          <p:nvPr>
            <p:ph type="sldImg" idx="2"/>
          </p:nvPr>
        </p:nvSpPr>
        <p:spPr>
          <a:xfrm>
            <a:off x="1147192" y="697230"/>
            <a:ext cx="45882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5ffa359426_0_190:notes"/>
          <p:cNvSpPr txBox="1">
            <a:spLocks noGrp="1"/>
          </p:cNvSpPr>
          <p:nvPr>
            <p:ph type="body" idx="1"/>
          </p:nvPr>
        </p:nvSpPr>
        <p:spPr>
          <a:xfrm>
            <a:off x="688180" y="4415790"/>
            <a:ext cx="55053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g35ffa359426_0_190:notes"/>
          <p:cNvSpPr>
            <a:spLocks noGrp="1" noRot="1" noChangeAspect="1"/>
          </p:cNvSpPr>
          <p:nvPr>
            <p:ph type="sldImg" idx="2"/>
          </p:nvPr>
        </p:nvSpPr>
        <p:spPr>
          <a:xfrm>
            <a:off x="1147192" y="697230"/>
            <a:ext cx="45882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5ffa359426_0_273:notes"/>
          <p:cNvSpPr txBox="1">
            <a:spLocks noGrp="1"/>
          </p:cNvSpPr>
          <p:nvPr>
            <p:ph type="body" idx="1"/>
          </p:nvPr>
        </p:nvSpPr>
        <p:spPr>
          <a:xfrm>
            <a:off x="688180" y="4415790"/>
            <a:ext cx="55053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g35ffa359426_0_273:notes"/>
          <p:cNvSpPr>
            <a:spLocks noGrp="1" noRot="1" noChangeAspect="1"/>
          </p:cNvSpPr>
          <p:nvPr>
            <p:ph type="sldImg" idx="2"/>
          </p:nvPr>
        </p:nvSpPr>
        <p:spPr>
          <a:xfrm>
            <a:off x="1147192" y="697230"/>
            <a:ext cx="45882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5ffa359426_0_355:notes"/>
          <p:cNvSpPr txBox="1">
            <a:spLocks noGrp="1"/>
          </p:cNvSpPr>
          <p:nvPr>
            <p:ph type="body" idx="1"/>
          </p:nvPr>
        </p:nvSpPr>
        <p:spPr>
          <a:xfrm>
            <a:off x="688180" y="4415790"/>
            <a:ext cx="55053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g35ffa359426_0_355:notes"/>
          <p:cNvSpPr>
            <a:spLocks noGrp="1" noRot="1" noChangeAspect="1"/>
          </p:cNvSpPr>
          <p:nvPr>
            <p:ph type="sldImg" idx="2"/>
          </p:nvPr>
        </p:nvSpPr>
        <p:spPr>
          <a:xfrm>
            <a:off x="1147192" y="697230"/>
            <a:ext cx="45882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5ffa359426_0_437:notes"/>
          <p:cNvSpPr txBox="1">
            <a:spLocks noGrp="1"/>
          </p:cNvSpPr>
          <p:nvPr>
            <p:ph type="body" idx="1"/>
          </p:nvPr>
        </p:nvSpPr>
        <p:spPr>
          <a:xfrm>
            <a:off x="688180" y="4415790"/>
            <a:ext cx="55053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g35ffa359426_0_437:notes"/>
          <p:cNvSpPr>
            <a:spLocks noGrp="1" noRot="1" noChangeAspect="1"/>
          </p:cNvSpPr>
          <p:nvPr>
            <p:ph type="sldImg" idx="2"/>
          </p:nvPr>
        </p:nvSpPr>
        <p:spPr>
          <a:xfrm>
            <a:off x="1147192" y="697230"/>
            <a:ext cx="45882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7: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27: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dirty="0"/>
              <a:t>Trampoline</a:t>
            </a:r>
            <a:endParaRPr dirty="0"/>
          </a:p>
          <a:p>
            <a:pPr marL="0" lvl="0" indent="0" algn="l" rtl="0">
              <a:spcBef>
                <a:spcPts val="0"/>
              </a:spcBef>
              <a:spcAft>
                <a:spcPts val="0"/>
              </a:spcAft>
              <a:buNone/>
            </a:pPr>
            <a:endParaRPr dirty="0"/>
          </a:p>
        </p:txBody>
      </p:sp>
      <p:sp>
        <p:nvSpPr>
          <p:cNvPr id="401" name="Google Shape;401;p27: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8: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8: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Basket</a:t>
            </a:r>
            <a:endParaRPr/>
          </a:p>
        </p:txBody>
      </p:sp>
      <p:sp>
        <p:nvSpPr>
          <p:cNvPr id="409" name="Google Shape;409;p28: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610376f7d4_0_0: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3610376f7d4_0_0: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Trampoline</a:t>
            </a:r>
            <a:endParaRPr/>
          </a:p>
        </p:txBody>
      </p:sp>
      <p:sp>
        <p:nvSpPr>
          <p:cNvPr id="418" name="Google Shape;418;g3610376f7d4_0_0:notes"/>
          <p:cNvSpPr txBox="1">
            <a:spLocks noGrp="1"/>
          </p:cNvSpPr>
          <p:nvPr>
            <p:ph type="sldNum" idx="12"/>
          </p:nvPr>
        </p:nvSpPr>
        <p:spPr>
          <a:xfrm>
            <a:off x="3897313" y="8829675"/>
            <a:ext cx="2982900" cy="4668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610376f7d4_0_16: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3610376f7d4_0_16: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Trampoline</a:t>
            </a:r>
            <a:endParaRPr/>
          </a:p>
        </p:txBody>
      </p:sp>
      <p:sp>
        <p:nvSpPr>
          <p:cNvPr id="426" name="Google Shape;426;g3610376f7d4_0_16:notes"/>
          <p:cNvSpPr txBox="1">
            <a:spLocks noGrp="1"/>
          </p:cNvSpPr>
          <p:nvPr>
            <p:ph type="sldNum" idx="12"/>
          </p:nvPr>
        </p:nvSpPr>
        <p:spPr>
          <a:xfrm>
            <a:off x="3897313" y="8829675"/>
            <a:ext cx="2982900" cy="4668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notes"/>
          <p:cNvSpPr txBox="1">
            <a:spLocks noGrp="1"/>
          </p:cNvSpPr>
          <p:nvPr>
            <p:ph type="body" idx="1"/>
          </p:nvPr>
        </p:nvSpPr>
        <p:spPr>
          <a:xfrm>
            <a:off x="688975" y="4473575"/>
            <a:ext cx="55054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dirty="0"/>
              <a:t>Basket</a:t>
            </a:r>
          </a:p>
          <a:p>
            <a:pPr marL="0" lvl="0" indent="0" algn="l" rtl="0">
              <a:spcBef>
                <a:spcPts val="0"/>
              </a:spcBef>
              <a:spcAft>
                <a:spcPts val="0"/>
              </a:spcAft>
              <a:buNone/>
            </a:pPr>
            <a:endParaRPr dirty="0"/>
          </a:p>
        </p:txBody>
      </p:sp>
      <p:sp>
        <p:nvSpPr>
          <p:cNvPr id="175" name="Google Shape;175;p3: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3610376f7d4_0_9: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3610376f7d4_0_9: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Trampoline</a:t>
            </a:r>
            <a:endParaRPr/>
          </a:p>
        </p:txBody>
      </p:sp>
      <p:sp>
        <p:nvSpPr>
          <p:cNvPr id="434" name="Google Shape;434;g3610376f7d4_0_9:notes"/>
          <p:cNvSpPr txBox="1">
            <a:spLocks noGrp="1"/>
          </p:cNvSpPr>
          <p:nvPr>
            <p:ph type="sldNum" idx="12"/>
          </p:nvPr>
        </p:nvSpPr>
        <p:spPr>
          <a:xfrm>
            <a:off x="3897313" y="8829675"/>
            <a:ext cx="2982900" cy="4668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36a77eeaad_0_6: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336a77eeaad_0_6:notes"/>
          <p:cNvSpPr txBox="1">
            <a:spLocks noGrp="1"/>
          </p:cNvSpPr>
          <p:nvPr>
            <p:ph type="body" idx="1"/>
          </p:nvPr>
        </p:nvSpPr>
        <p:spPr>
          <a:xfrm>
            <a:off x="688975" y="4473575"/>
            <a:ext cx="5505600" cy="366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dirty="0"/>
              <a:t>Basket</a:t>
            </a:r>
            <a:endParaRPr dirty="0"/>
          </a:p>
          <a:p>
            <a:pPr marL="0" lvl="0" indent="0" algn="l" rtl="0">
              <a:spcBef>
                <a:spcPts val="0"/>
              </a:spcBef>
              <a:spcAft>
                <a:spcPts val="0"/>
              </a:spcAft>
              <a:buNone/>
            </a:pPr>
            <a:endParaRPr dirty="0"/>
          </a:p>
        </p:txBody>
      </p:sp>
      <p:sp>
        <p:nvSpPr>
          <p:cNvPr id="354" name="Google Shape;354;g336a77eeaad_0_6:notes"/>
          <p:cNvSpPr txBox="1">
            <a:spLocks noGrp="1"/>
          </p:cNvSpPr>
          <p:nvPr>
            <p:ph type="sldNum" idx="12"/>
          </p:nvPr>
        </p:nvSpPr>
        <p:spPr>
          <a:xfrm>
            <a:off x="3897313" y="8829675"/>
            <a:ext cx="2982900" cy="4668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9: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29: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Trampoline</a:t>
            </a:r>
            <a:endParaRPr/>
          </a:p>
        </p:txBody>
      </p:sp>
      <p:sp>
        <p:nvSpPr>
          <p:cNvPr id="442" name="Google Shape;442;p29: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0: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30: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Basket ou Rio</a:t>
            </a:r>
            <a:endParaRPr/>
          </a:p>
          <a:p>
            <a:pPr marL="0" lvl="0" indent="0" algn="l" rtl="0">
              <a:spcBef>
                <a:spcPts val="0"/>
              </a:spcBef>
              <a:spcAft>
                <a:spcPts val="0"/>
              </a:spcAft>
              <a:buNone/>
            </a:pPr>
            <a:endParaRPr/>
          </a:p>
        </p:txBody>
      </p:sp>
      <p:sp>
        <p:nvSpPr>
          <p:cNvPr id="450" name="Google Shape;450;p30: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2: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32: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dirty="0"/>
              <a:t>Rio</a:t>
            </a:r>
            <a:endParaRPr dirty="0"/>
          </a:p>
        </p:txBody>
      </p:sp>
      <p:sp>
        <p:nvSpPr>
          <p:cNvPr id="466" name="Google Shape;466;p32: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a:extLst>
            <a:ext uri="{FF2B5EF4-FFF2-40B4-BE49-F238E27FC236}">
              <a16:creationId xmlns:a16="http://schemas.microsoft.com/office/drawing/2014/main" id="{126DD3D4-7C19-6B88-F4E0-455652D45A9C}"/>
            </a:ext>
          </a:extLst>
        </p:cNvPr>
        <p:cNvGrpSpPr/>
        <p:nvPr/>
      </p:nvGrpSpPr>
      <p:grpSpPr>
        <a:xfrm>
          <a:off x="0" y="0"/>
          <a:ext cx="0" cy="0"/>
          <a:chOff x="0" y="0"/>
          <a:chExt cx="0" cy="0"/>
        </a:xfrm>
      </p:grpSpPr>
      <p:sp>
        <p:nvSpPr>
          <p:cNvPr id="456" name="Google Shape;456;p31:notes">
            <a:extLst>
              <a:ext uri="{FF2B5EF4-FFF2-40B4-BE49-F238E27FC236}">
                <a16:creationId xmlns:a16="http://schemas.microsoft.com/office/drawing/2014/main" id="{5334354B-E9CB-0D18-1A56-15C066BD2E97}"/>
              </a:ext>
            </a:extLst>
          </p:cNvPr>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1:notes">
            <a:extLst>
              <a:ext uri="{FF2B5EF4-FFF2-40B4-BE49-F238E27FC236}">
                <a16:creationId xmlns:a16="http://schemas.microsoft.com/office/drawing/2014/main" id="{E29B9E88-7317-C030-3773-F3ED1945965D}"/>
              </a:ext>
            </a:extLst>
          </p:cNvPr>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Rio</a:t>
            </a:r>
            <a:endParaRPr/>
          </a:p>
        </p:txBody>
      </p:sp>
      <p:sp>
        <p:nvSpPr>
          <p:cNvPr id="458" name="Google Shape;458;p31:notes">
            <a:extLst>
              <a:ext uri="{FF2B5EF4-FFF2-40B4-BE49-F238E27FC236}">
                <a16:creationId xmlns:a16="http://schemas.microsoft.com/office/drawing/2014/main" id="{EBF4FB2B-64E2-BD1A-21BF-BACE485C261E}"/>
              </a:ext>
            </a:extLst>
          </p:cNvPr>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36</a:t>
            </a:fld>
            <a:endParaRPr/>
          </a:p>
        </p:txBody>
      </p:sp>
    </p:spTree>
    <p:extLst>
      <p:ext uri="{BB962C8B-B14F-4D97-AF65-F5344CB8AC3E}">
        <p14:creationId xmlns:p14="http://schemas.microsoft.com/office/powerpoint/2010/main" val="1132875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a:extLst>
            <a:ext uri="{FF2B5EF4-FFF2-40B4-BE49-F238E27FC236}">
              <a16:creationId xmlns:a16="http://schemas.microsoft.com/office/drawing/2014/main" id="{F34B6D60-056A-6B2E-7BBE-F4839E7F4797}"/>
            </a:ext>
          </a:extLst>
        </p:cNvPr>
        <p:cNvGrpSpPr/>
        <p:nvPr/>
      </p:nvGrpSpPr>
      <p:grpSpPr>
        <a:xfrm>
          <a:off x="0" y="0"/>
          <a:ext cx="0" cy="0"/>
          <a:chOff x="0" y="0"/>
          <a:chExt cx="0" cy="0"/>
        </a:xfrm>
      </p:grpSpPr>
      <p:sp>
        <p:nvSpPr>
          <p:cNvPr id="456" name="Google Shape;456;p31:notes">
            <a:extLst>
              <a:ext uri="{FF2B5EF4-FFF2-40B4-BE49-F238E27FC236}">
                <a16:creationId xmlns:a16="http://schemas.microsoft.com/office/drawing/2014/main" id="{71316E7D-339E-B6B6-A49B-BBEA580B278A}"/>
              </a:ext>
            </a:extLst>
          </p:cNvPr>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1:notes">
            <a:extLst>
              <a:ext uri="{FF2B5EF4-FFF2-40B4-BE49-F238E27FC236}">
                <a16:creationId xmlns:a16="http://schemas.microsoft.com/office/drawing/2014/main" id="{AF2DC056-60BF-1482-5F5E-5C5C7D781FC5}"/>
              </a:ext>
            </a:extLst>
          </p:cNvPr>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Rio</a:t>
            </a:r>
            <a:endParaRPr/>
          </a:p>
        </p:txBody>
      </p:sp>
      <p:sp>
        <p:nvSpPr>
          <p:cNvPr id="458" name="Google Shape;458;p31:notes">
            <a:extLst>
              <a:ext uri="{FF2B5EF4-FFF2-40B4-BE49-F238E27FC236}">
                <a16:creationId xmlns:a16="http://schemas.microsoft.com/office/drawing/2014/main" id="{F6252D25-CD8D-3C5D-DA81-785E83AE2232}"/>
              </a:ext>
            </a:extLst>
          </p:cNvPr>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37</a:t>
            </a:fld>
            <a:endParaRPr/>
          </a:p>
        </p:txBody>
      </p:sp>
    </p:spTree>
    <p:extLst>
      <p:ext uri="{BB962C8B-B14F-4D97-AF65-F5344CB8AC3E}">
        <p14:creationId xmlns:p14="http://schemas.microsoft.com/office/powerpoint/2010/main" val="1090969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1: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1: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Rio</a:t>
            </a:r>
            <a:endParaRPr/>
          </a:p>
        </p:txBody>
      </p:sp>
      <p:sp>
        <p:nvSpPr>
          <p:cNvPr id="458" name="Google Shape;458;p31: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a:extLst>
            <a:ext uri="{FF2B5EF4-FFF2-40B4-BE49-F238E27FC236}">
              <a16:creationId xmlns:a16="http://schemas.microsoft.com/office/drawing/2014/main" id="{9D2F15A0-2356-8FBB-77F9-DEA2D8345932}"/>
            </a:ext>
          </a:extLst>
        </p:cNvPr>
        <p:cNvGrpSpPr/>
        <p:nvPr/>
      </p:nvGrpSpPr>
      <p:grpSpPr>
        <a:xfrm>
          <a:off x="0" y="0"/>
          <a:ext cx="0" cy="0"/>
          <a:chOff x="0" y="0"/>
          <a:chExt cx="0" cy="0"/>
        </a:xfrm>
      </p:grpSpPr>
      <p:sp>
        <p:nvSpPr>
          <p:cNvPr id="456" name="Google Shape;456;p31:notes">
            <a:extLst>
              <a:ext uri="{FF2B5EF4-FFF2-40B4-BE49-F238E27FC236}">
                <a16:creationId xmlns:a16="http://schemas.microsoft.com/office/drawing/2014/main" id="{1705CA5F-31C0-817C-B00E-AC9914287B90}"/>
              </a:ext>
            </a:extLst>
          </p:cNvPr>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1:notes">
            <a:extLst>
              <a:ext uri="{FF2B5EF4-FFF2-40B4-BE49-F238E27FC236}">
                <a16:creationId xmlns:a16="http://schemas.microsoft.com/office/drawing/2014/main" id="{34BBEB81-0A5B-D01D-E5E0-DE2486B774DF}"/>
              </a:ext>
            </a:extLst>
          </p:cNvPr>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Rio</a:t>
            </a:r>
            <a:endParaRPr/>
          </a:p>
        </p:txBody>
      </p:sp>
      <p:sp>
        <p:nvSpPr>
          <p:cNvPr id="458" name="Google Shape;458;p31:notes">
            <a:extLst>
              <a:ext uri="{FF2B5EF4-FFF2-40B4-BE49-F238E27FC236}">
                <a16:creationId xmlns:a16="http://schemas.microsoft.com/office/drawing/2014/main" id="{93E76062-AFB0-55AA-DEAF-5132670C1AD1}"/>
              </a:ext>
            </a:extLst>
          </p:cNvPr>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39</a:t>
            </a:fld>
            <a:endParaRPr/>
          </a:p>
        </p:txBody>
      </p:sp>
    </p:spTree>
    <p:extLst>
      <p:ext uri="{BB962C8B-B14F-4D97-AF65-F5344CB8AC3E}">
        <p14:creationId xmlns:p14="http://schemas.microsoft.com/office/powerpoint/2010/main" val="2142003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a:extLst>
            <a:ext uri="{FF2B5EF4-FFF2-40B4-BE49-F238E27FC236}">
              <a16:creationId xmlns:a16="http://schemas.microsoft.com/office/drawing/2014/main" id="{D608F4BD-67ED-B022-A058-E0B39DC88E5E}"/>
            </a:ext>
          </a:extLst>
        </p:cNvPr>
        <p:cNvGrpSpPr/>
        <p:nvPr/>
      </p:nvGrpSpPr>
      <p:grpSpPr>
        <a:xfrm>
          <a:off x="0" y="0"/>
          <a:ext cx="0" cy="0"/>
          <a:chOff x="0" y="0"/>
          <a:chExt cx="0" cy="0"/>
        </a:xfrm>
      </p:grpSpPr>
      <p:sp>
        <p:nvSpPr>
          <p:cNvPr id="456" name="Google Shape;456;p31:notes">
            <a:extLst>
              <a:ext uri="{FF2B5EF4-FFF2-40B4-BE49-F238E27FC236}">
                <a16:creationId xmlns:a16="http://schemas.microsoft.com/office/drawing/2014/main" id="{16A1506C-7744-1121-F20B-D7EBD1E98CEA}"/>
              </a:ext>
            </a:extLst>
          </p:cNvPr>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1:notes">
            <a:extLst>
              <a:ext uri="{FF2B5EF4-FFF2-40B4-BE49-F238E27FC236}">
                <a16:creationId xmlns:a16="http://schemas.microsoft.com/office/drawing/2014/main" id="{0E88FC8C-7FA8-5F26-2992-2C5676D3A5DD}"/>
              </a:ext>
            </a:extLst>
          </p:cNvPr>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Rio</a:t>
            </a:r>
            <a:endParaRPr/>
          </a:p>
        </p:txBody>
      </p:sp>
      <p:sp>
        <p:nvSpPr>
          <p:cNvPr id="458" name="Google Shape;458;p31:notes">
            <a:extLst>
              <a:ext uri="{FF2B5EF4-FFF2-40B4-BE49-F238E27FC236}">
                <a16:creationId xmlns:a16="http://schemas.microsoft.com/office/drawing/2014/main" id="{3153734A-A67A-C1C1-2857-F2BD3C83E4DA}"/>
              </a:ext>
            </a:extLst>
          </p:cNvPr>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40</a:t>
            </a:fld>
            <a:endParaRPr/>
          </a:p>
        </p:txBody>
      </p:sp>
    </p:spTree>
    <p:extLst>
      <p:ext uri="{BB962C8B-B14F-4D97-AF65-F5344CB8AC3E}">
        <p14:creationId xmlns:p14="http://schemas.microsoft.com/office/powerpoint/2010/main" val="1810438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4: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4: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dirty="0" err="1"/>
              <a:t>rIO</a:t>
            </a:r>
            <a:endParaRPr dirty="0"/>
          </a:p>
        </p:txBody>
      </p:sp>
      <p:sp>
        <p:nvSpPr>
          <p:cNvPr id="212" name="Google Shape;212;p4: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a:extLst>
            <a:ext uri="{FF2B5EF4-FFF2-40B4-BE49-F238E27FC236}">
              <a16:creationId xmlns:a16="http://schemas.microsoft.com/office/drawing/2014/main" id="{F540F5E6-F594-B2A1-C2F2-D33E2E38E65F}"/>
            </a:ext>
          </a:extLst>
        </p:cNvPr>
        <p:cNvGrpSpPr/>
        <p:nvPr/>
      </p:nvGrpSpPr>
      <p:grpSpPr>
        <a:xfrm>
          <a:off x="0" y="0"/>
          <a:ext cx="0" cy="0"/>
          <a:chOff x="0" y="0"/>
          <a:chExt cx="0" cy="0"/>
        </a:xfrm>
      </p:grpSpPr>
      <p:sp>
        <p:nvSpPr>
          <p:cNvPr id="456" name="Google Shape;456;p31:notes">
            <a:extLst>
              <a:ext uri="{FF2B5EF4-FFF2-40B4-BE49-F238E27FC236}">
                <a16:creationId xmlns:a16="http://schemas.microsoft.com/office/drawing/2014/main" id="{F9F24347-220D-EF78-2DFB-B348E4A9D306}"/>
              </a:ext>
            </a:extLst>
          </p:cNvPr>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1:notes">
            <a:extLst>
              <a:ext uri="{FF2B5EF4-FFF2-40B4-BE49-F238E27FC236}">
                <a16:creationId xmlns:a16="http://schemas.microsoft.com/office/drawing/2014/main" id="{0677050D-05B4-6325-0A27-F34CEC875133}"/>
              </a:ext>
            </a:extLst>
          </p:cNvPr>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Rio</a:t>
            </a:r>
            <a:endParaRPr/>
          </a:p>
        </p:txBody>
      </p:sp>
      <p:sp>
        <p:nvSpPr>
          <p:cNvPr id="458" name="Google Shape;458;p31:notes">
            <a:extLst>
              <a:ext uri="{FF2B5EF4-FFF2-40B4-BE49-F238E27FC236}">
                <a16:creationId xmlns:a16="http://schemas.microsoft.com/office/drawing/2014/main" id="{9861FA54-17BC-3D62-A35A-77C803A234B2}"/>
              </a:ext>
            </a:extLst>
          </p:cNvPr>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41</a:t>
            </a:fld>
            <a:endParaRPr/>
          </a:p>
        </p:txBody>
      </p:sp>
    </p:spTree>
    <p:extLst>
      <p:ext uri="{BB962C8B-B14F-4D97-AF65-F5344CB8AC3E}">
        <p14:creationId xmlns:p14="http://schemas.microsoft.com/office/powerpoint/2010/main" val="29318575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34: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34: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Salamandre</a:t>
            </a:r>
            <a:endParaRPr/>
          </a:p>
        </p:txBody>
      </p:sp>
      <p:sp>
        <p:nvSpPr>
          <p:cNvPr id="481" name="Google Shape;481;p34: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43</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5:notes"/>
          <p:cNvSpPr txBox="1">
            <a:spLocks noGrp="1"/>
          </p:cNvSpPr>
          <p:nvPr>
            <p:ph type="body" idx="1"/>
          </p:nvPr>
        </p:nvSpPr>
        <p:spPr>
          <a:xfrm>
            <a:off x="688975" y="4473575"/>
            <a:ext cx="55054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35: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6:notes"/>
          <p:cNvSpPr txBox="1">
            <a:spLocks noGrp="1"/>
          </p:cNvSpPr>
          <p:nvPr>
            <p:ph type="body" idx="1"/>
          </p:nvPr>
        </p:nvSpPr>
        <p:spPr>
          <a:xfrm>
            <a:off x="688975" y="4473575"/>
            <a:ext cx="55054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p36: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5: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5: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Salamandre</a:t>
            </a:r>
            <a:endParaRPr/>
          </a:p>
          <a:p>
            <a:pPr marL="0" lvl="0" indent="0" algn="l" rtl="0">
              <a:spcBef>
                <a:spcPts val="0"/>
              </a:spcBef>
              <a:spcAft>
                <a:spcPts val="0"/>
              </a:spcAft>
              <a:buNone/>
            </a:pPr>
            <a:endParaRPr/>
          </a:p>
        </p:txBody>
      </p:sp>
      <p:sp>
        <p:nvSpPr>
          <p:cNvPr id="221" name="Google Shape;221;p5: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6: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6: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Caméléon</a:t>
            </a:r>
            <a:endParaRPr/>
          </a:p>
          <a:p>
            <a:pPr marL="0" lvl="0" indent="0" algn="l" rtl="0">
              <a:spcBef>
                <a:spcPts val="0"/>
              </a:spcBef>
              <a:spcAft>
                <a:spcPts val="0"/>
              </a:spcAft>
              <a:buNone/>
            </a:pPr>
            <a:endParaRPr/>
          </a:p>
        </p:txBody>
      </p:sp>
      <p:sp>
        <p:nvSpPr>
          <p:cNvPr id="230" name="Google Shape;230;p6: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7:notes"/>
          <p:cNvSpPr txBox="1">
            <a:spLocks noGrp="1"/>
          </p:cNvSpPr>
          <p:nvPr>
            <p:ph type="body" idx="1"/>
          </p:nvPr>
        </p:nvSpPr>
        <p:spPr>
          <a:xfrm>
            <a:off x="688975" y="4473575"/>
            <a:ext cx="55054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7: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8: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8: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Luciole Vidéo</a:t>
            </a:r>
            <a:endParaRPr/>
          </a:p>
          <a:p>
            <a:pPr marL="0" lvl="0" indent="0" algn="l" rtl="0">
              <a:spcBef>
                <a:spcPts val="0"/>
              </a:spcBef>
              <a:spcAft>
                <a:spcPts val="0"/>
              </a:spcAft>
              <a:buNone/>
            </a:pPr>
            <a:endParaRPr/>
          </a:p>
        </p:txBody>
      </p:sp>
      <p:sp>
        <p:nvSpPr>
          <p:cNvPr id="245" name="Google Shape;245;p8: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9: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9:notes"/>
          <p:cNvSpPr txBox="1">
            <a:spLocks noGrp="1"/>
          </p:cNvSpPr>
          <p:nvPr>
            <p:ph type="body" idx="1"/>
          </p:nvPr>
        </p:nvSpPr>
        <p:spPr>
          <a:xfrm>
            <a:off x="688975" y="4473575"/>
            <a:ext cx="55054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Salamandre</a:t>
            </a:r>
            <a:endParaRPr/>
          </a:p>
          <a:p>
            <a:pPr marL="0" lvl="0" indent="0" algn="l" rtl="0">
              <a:spcBef>
                <a:spcPts val="0"/>
              </a:spcBef>
              <a:spcAft>
                <a:spcPts val="0"/>
              </a:spcAft>
              <a:buNone/>
            </a:pPr>
            <a:endParaRPr/>
          </a:p>
        </p:txBody>
      </p:sp>
      <p:sp>
        <p:nvSpPr>
          <p:cNvPr id="255" name="Google Shape;255;p9:notes"/>
          <p:cNvSpPr txBox="1">
            <a:spLocks noGrp="1"/>
          </p:cNvSpPr>
          <p:nvPr>
            <p:ph type="sldNum" idx="12"/>
          </p:nvPr>
        </p:nvSpPr>
        <p:spPr>
          <a:xfrm>
            <a:off x="3897313" y="8829675"/>
            <a:ext cx="2982912"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15"/>
        <p:cNvGrpSpPr/>
        <p:nvPr/>
      </p:nvGrpSpPr>
      <p:grpSpPr>
        <a:xfrm>
          <a:off x="0" y="0"/>
          <a:ext cx="0" cy="0"/>
          <a:chOff x="0" y="0"/>
          <a:chExt cx="0" cy="0"/>
        </a:xfrm>
      </p:grpSpPr>
      <p:sp>
        <p:nvSpPr>
          <p:cNvPr id="16" name="Google Shape;1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2"/>
        <p:cNvGrpSpPr/>
        <p:nvPr/>
      </p:nvGrpSpPr>
      <p:grpSpPr>
        <a:xfrm>
          <a:off x="0" y="0"/>
          <a:ext cx="0" cy="0"/>
          <a:chOff x="0" y="0"/>
          <a:chExt cx="0" cy="0"/>
        </a:xfrm>
      </p:grpSpPr>
      <p:sp>
        <p:nvSpPr>
          <p:cNvPr id="73" name="Google Shape;73;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8"/>
        <p:cNvGrpSpPr/>
        <p:nvPr/>
      </p:nvGrpSpPr>
      <p:grpSpPr>
        <a:xfrm>
          <a:off x="0" y="0"/>
          <a:ext cx="0" cy="0"/>
          <a:chOff x="0" y="0"/>
          <a:chExt cx="0" cy="0"/>
        </a:xfrm>
      </p:grpSpPr>
      <p:sp>
        <p:nvSpPr>
          <p:cNvPr id="79" name="Google Shape;79;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g35ffa359426_0_121"/>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92" name="Google Shape;92;g35ffa359426_0_121"/>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93" name="Google Shape;93;g35ffa359426_0_121"/>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g35ffa359426_0_125"/>
          <p:cNvSpPr txBox="1">
            <a:spLocks noGrp="1"/>
          </p:cNvSpPr>
          <p:nvPr>
            <p:ph type="ctrTitle"/>
          </p:nvPr>
        </p:nvSpPr>
        <p:spPr>
          <a:xfrm>
            <a:off x="457200" y="1420283"/>
            <a:ext cx="5181600" cy="9801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96" name="Google Shape;96;g35ffa359426_0_125"/>
          <p:cNvSpPr txBox="1">
            <a:spLocks noGrp="1"/>
          </p:cNvSpPr>
          <p:nvPr>
            <p:ph type="subTitle" idx="1"/>
          </p:nvPr>
        </p:nvSpPr>
        <p:spPr>
          <a:xfrm>
            <a:off x="914400" y="2590800"/>
            <a:ext cx="4267200" cy="1168500"/>
          </a:xfrm>
          <a:prstGeom prst="rect">
            <a:avLst/>
          </a:prstGeom>
          <a:noFill/>
          <a:ln>
            <a:noFill/>
          </a:ln>
        </p:spPr>
        <p:txBody>
          <a:bodyPr spcFirstLastPara="1" wrap="square" lIns="60950" tIns="30475" rIns="60950" bIns="30475" anchor="t" anchorCtr="0">
            <a:normAutofit/>
          </a:bodyPr>
          <a:lstStyle>
            <a:lvl1pPr lvl="0" algn="ctr">
              <a:spcBef>
                <a:spcPts val="400"/>
              </a:spcBef>
              <a:spcAft>
                <a:spcPts val="0"/>
              </a:spcAft>
              <a:buClr>
                <a:srgbClr val="888888"/>
              </a:buClr>
              <a:buSzPts val="2100"/>
              <a:buNone/>
              <a:defRPr>
                <a:solidFill>
                  <a:srgbClr val="888888"/>
                </a:solidFill>
              </a:defRPr>
            </a:lvl1pPr>
            <a:lvl2pPr lvl="1" algn="ctr">
              <a:spcBef>
                <a:spcPts val="400"/>
              </a:spcBef>
              <a:spcAft>
                <a:spcPts val="0"/>
              </a:spcAft>
              <a:buClr>
                <a:srgbClr val="888888"/>
              </a:buClr>
              <a:buSzPts val="1900"/>
              <a:buNone/>
              <a:defRPr>
                <a:solidFill>
                  <a:srgbClr val="888888"/>
                </a:solidFill>
              </a:defRPr>
            </a:lvl2pPr>
            <a:lvl3pPr lvl="2" algn="ctr">
              <a:spcBef>
                <a:spcPts val="300"/>
              </a:spcBef>
              <a:spcAft>
                <a:spcPts val="0"/>
              </a:spcAft>
              <a:buClr>
                <a:srgbClr val="888888"/>
              </a:buClr>
              <a:buSzPts val="1600"/>
              <a:buNone/>
              <a:defRPr>
                <a:solidFill>
                  <a:srgbClr val="888888"/>
                </a:solidFill>
              </a:defRPr>
            </a:lvl3pPr>
            <a:lvl4pPr lvl="3" algn="ctr">
              <a:spcBef>
                <a:spcPts val="300"/>
              </a:spcBef>
              <a:spcAft>
                <a:spcPts val="0"/>
              </a:spcAft>
              <a:buClr>
                <a:srgbClr val="888888"/>
              </a:buClr>
              <a:buSzPts val="1300"/>
              <a:buNone/>
              <a:defRPr>
                <a:solidFill>
                  <a:srgbClr val="888888"/>
                </a:solidFill>
              </a:defRPr>
            </a:lvl4pPr>
            <a:lvl5pPr lvl="4" algn="ctr">
              <a:spcBef>
                <a:spcPts val="300"/>
              </a:spcBef>
              <a:spcAft>
                <a:spcPts val="0"/>
              </a:spcAft>
              <a:buClr>
                <a:srgbClr val="888888"/>
              </a:buClr>
              <a:buSzPts val="1300"/>
              <a:buNone/>
              <a:defRPr>
                <a:solidFill>
                  <a:srgbClr val="888888"/>
                </a:solidFill>
              </a:defRPr>
            </a:lvl5pPr>
            <a:lvl6pPr lvl="5" algn="ctr">
              <a:spcBef>
                <a:spcPts val="300"/>
              </a:spcBef>
              <a:spcAft>
                <a:spcPts val="0"/>
              </a:spcAft>
              <a:buClr>
                <a:srgbClr val="888888"/>
              </a:buClr>
              <a:buSzPts val="1300"/>
              <a:buNone/>
              <a:defRPr>
                <a:solidFill>
                  <a:srgbClr val="888888"/>
                </a:solidFill>
              </a:defRPr>
            </a:lvl6pPr>
            <a:lvl7pPr lvl="6" algn="ctr">
              <a:spcBef>
                <a:spcPts val="300"/>
              </a:spcBef>
              <a:spcAft>
                <a:spcPts val="0"/>
              </a:spcAft>
              <a:buClr>
                <a:srgbClr val="888888"/>
              </a:buClr>
              <a:buSzPts val="1300"/>
              <a:buNone/>
              <a:defRPr>
                <a:solidFill>
                  <a:srgbClr val="888888"/>
                </a:solidFill>
              </a:defRPr>
            </a:lvl7pPr>
            <a:lvl8pPr lvl="7" algn="ctr">
              <a:spcBef>
                <a:spcPts val="300"/>
              </a:spcBef>
              <a:spcAft>
                <a:spcPts val="0"/>
              </a:spcAft>
              <a:buClr>
                <a:srgbClr val="888888"/>
              </a:buClr>
              <a:buSzPts val="1300"/>
              <a:buNone/>
              <a:defRPr>
                <a:solidFill>
                  <a:srgbClr val="888888"/>
                </a:solidFill>
              </a:defRPr>
            </a:lvl8pPr>
            <a:lvl9pPr lvl="8" algn="ctr">
              <a:spcBef>
                <a:spcPts val="300"/>
              </a:spcBef>
              <a:spcAft>
                <a:spcPts val="0"/>
              </a:spcAft>
              <a:buClr>
                <a:srgbClr val="888888"/>
              </a:buClr>
              <a:buSzPts val="1300"/>
              <a:buNone/>
              <a:defRPr>
                <a:solidFill>
                  <a:srgbClr val="888888"/>
                </a:solidFill>
              </a:defRPr>
            </a:lvl9pPr>
          </a:lstStyle>
          <a:p>
            <a:endParaRPr/>
          </a:p>
        </p:txBody>
      </p:sp>
      <p:sp>
        <p:nvSpPr>
          <p:cNvPr id="97" name="Google Shape;97;g35ffa359426_0_125"/>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98" name="Google Shape;98;g35ffa359426_0_125"/>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99" name="Google Shape;99;g35ffa359426_0_125"/>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g35ffa359426_0_131"/>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02" name="Google Shape;102;g35ffa359426_0_131"/>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lvl="0" indent="-304800" algn="l">
              <a:spcBef>
                <a:spcPts val="200"/>
              </a:spcBef>
              <a:spcAft>
                <a:spcPts val="0"/>
              </a:spcAft>
              <a:buClr>
                <a:schemeClr val="dk1"/>
              </a:buClr>
              <a:buSzPts val="1200"/>
              <a:buChar char="•"/>
              <a:defRPr/>
            </a:lvl1pPr>
            <a:lvl2pPr marL="914400" lvl="1" indent="-304800" algn="l">
              <a:spcBef>
                <a:spcPts val="200"/>
              </a:spcBef>
              <a:spcAft>
                <a:spcPts val="0"/>
              </a:spcAft>
              <a:buClr>
                <a:schemeClr val="dk1"/>
              </a:buClr>
              <a:buSzPts val="1200"/>
              <a:buChar char="–"/>
              <a:defRPr/>
            </a:lvl2pPr>
            <a:lvl3pPr marL="1371600" lvl="2" indent="-304800" algn="l">
              <a:spcBef>
                <a:spcPts val="200"/>
              </a:spcBef>
              <a:spcAft>
                <a:spcPts val="0"/>
              </a:spcAft>
              <a:buClr>
                <a:schemeClr val="dk1"/>
              </a:buClr>
              <a:buSzPts val="1200"/>
              <a:buChar char="•"/>
              <a:defRPr/>
            </a:lvl3pPr>
            <a:lvl4pPr marL="1828800" lvl="3" indent="-304800" algn="l">
              <a:spcBef>
                <a:spcPts val="200"/>
              </a:spcBef>
              <a:spcAft>
                <a:spcPts val="0"/>
              </a:spcAft>
              <a:buClr>
                <a:schemeClr val="dk1"/>
              </a:buClr>
              <a:buSzPts val="1200"/>
              <a:buChar char="–"/>
              <a:defRPr/>
            </a:lvl4pPr>
            <a:lvl5pPr marL="2286000" lvl="4" indent="-304800" algn="l">
              <a:spcBef>
                <a:spcPts val="200"/>
              </a:spcBef>
              <a:spcAft>
                <a:spcPts val="0"/>
              </a:spcAft>
              <a:buClr>
                <a:schemeClr val="dk1"/>
              </a:buClr>
              <a:buSzPts val="1200"/>
              <a:buChar char="»"/>
              <a:defRPr/>
            </a:lvl5pPr>
            <a:lvl6pPr marL="2743200" lvl="5" indent="-304800" algn="l">
              <a:spcBef>
                <a:spcPts val="200"/>
              </a:spcBef>
              <a:spcAft>
                <a:spcPts val="0"/>
              </a:spcAft>
              <a:buClr>
                <a:schemeClr val="dk1"/>
              </a:buClr>
              <a:buSzPts val="1200"/>
              <a:buChar char="•"/>
              <a:defRPr/>
            </a:lvl6pPr>
            <a:lvl7pPr marL="3200400" lvl="6" indent="-304800" algn="l">
              <a:spcBef>
                <a:spcPts val="200"/>
              </a:spcBef>
              <a:spcAft>
                <a:spcPts val="0"/>
              </a:spcAft>
              <a:buClr>
                <a:schemeClr val="dk1"/>
              </a:buClr>
              <a:buSzPts val="1200"/>
              <a:buChar char="•"/>
              <a:defRPr/>
            </a:lvl7pPr>
            <a:lvl8pPr marL="3657600" lvl="7" indent="-304800" algn="l">
              <a:spcBef>
                <a:spcPts val="200"/>
              </a:spcBef>
              <a:spcAft>
                <a:spcPts val="0"/>
              </a:spcAft>
              <a:buClr>
                <a:schemeClr val="dk1"/>
              </a:buClr>
              <a:buSzPts val="1200"/>
              <a:buChar char="•"/>
              <a:defRPr/>
            </a:lvl8pPr>
            <a:lvl9pPr marL="4114800" lvl="8" indent="-304800" algn="l">
              <a:spcBef>
                <a:spcPts val="200"/>
              </a:spcBef>
              <a:spcAft>
                <a:spcPts val="0"/>
              </a:spcAft>
              <a:buClr>
                <a:schemeClr val="dk1"/>
              </a:buClr>
              <a:buSzPts val="1200"/>
              <a:buChar char="•"/>
              <a:defRPr/>
            </a:lvl9pPr>
          </a:lstStyle>
          <a:p>
            <a:endParaRPr/>
          </a:p>
        </p:txBody>
      </p:sp>
      <p:sp>
        <p:nvSpPr>
          <p:cNvPr id="103" name="Google Shape;103;g35ffa359426_0_131"/>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04" name="Google Shape;104;g35ffa359426_0_131"/>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05" name="Google Shape;105;g35ffa359426_0_131"/>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g35ffa359426_0_137"/>
          <p:cNvSpPr txBox="1">
            <a:spLocks noGrp="1"/>
          </p:cNvSpPr>
          <p:nvPr>
            <p:ph type="title"/>
          </p:nvPr>
        </p:nvSpPr>
        <p:spPr>
          <a:xfrm>
            <a:off x="481542" y="2937933"/>
            <a:ext cx="5181600" cy="908100"/>
          </a:xfrm>
          <a:prstGeom prst="rect">
            <a:avLst/>
          </a:prstGeom>
          <a:noFill/>
          <a:ln>
            <a:noFill/>
          </a:ln>
        </p:spPr>
        <p:txBody>
          <a:bodyPr spcFirstLastPara="1" wrap="square" lIns="60950" tIns="30475" rIns="60950" bIns="30475" anchor="t" anchorCtr="0">
            <a:normAutofit/>
          </a:bodyPr>
          <a:lstStyle>
            <a:lvl1pPr lvl="0" algn="l">
              <a:spcBef>
                <a:spcPts val="0"/>
              </a:spcBef>
              <a:spcAft>
                <a:spcPts val="0"/>
              </a:spcAft>
              <a:buClr>
                <a:schemeClr val="dk1"/>
              </a:buClr>
              <a:buSzPts val="2700"/>
              <a:buFont typeface="Calibri"/>
              <a:buNone/>
              <a:defRPr sz="2700" b="1" cap="none"/>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08" name="Google Shape;108;g35ffa359426_0_137"/>
          <p:cNvSpPr txBox="1">
            <a:spLocks noGrp="1"/>
          </p:cNvSpPr>
          <p:nvPr>
            <p:ph type="body" idx="1"/>
          </p:nvPr>
        </p:nvSpPr>
        <p:spPr>
          <a:xfrm>
            <a:off x="481542" y="1937809"/>
            <a:ext cx="5181600" cy="1000200"/>
          </a:xfrm>
          <a:prstGeom prst="rect">
            <a:avLst/>
          </a:prstGeom>
          <a:noFill/>
          <a:ln>
            <a:noFill/>
          </a:ln>
        </p:spPr>
        <p:txBody>
          <a:bodyPr spcFirstLastPara="1" wrap="square" lIns="60950" tIns="30475" rIns="60950" bIns="30475" anchor="b" anchorCtr="0">
            <a:normAutofit/>
          </a:bodyPr>
          <a:lstStyle>
            <a:lvl1pPr marL="457200" lvl="0" indent="-228600" algn="l">
              <a:spcBef>
                <a:spcPts val="300"/>
              </a:spcBef>
              <a:spcAft>
                <a:spcPts val="0"/>
              </a:spcAft>
              <a:buClr>
                <a:srgbClr val="888888"/>
              </a:buClr>
              <a:buSzPts val="1300"/>
              <a:buNone/>
              <a:defRPr sz="1300">
                <a:solidFill>
                  <a:srgbClr val="888888"/>
                </a:solidFill>
              </a:defRPr>
            </a:lvl1pPr>
            <a:lvl2pPr marL="914400" lvl="1" indent="-228600" algn="l">
              <a:spcBef>
                <a:spcPts val="200"/>
              </a:spcBef>
              <a:spcAft>
                <a:spcPts val="0"/>
              </a:spcAft>
              <a:buClr>
                <a:srgbClr val="888888"/>
              </a:buClr>
              <a:buSzPts val="1200"/>
              <a:buNone/>
              <a:defRPr sz="1200">
                <a:solidFill>
                  <a:srgbClr val="888888"/>
                </a:solidFill>
              </a:defRPr>
            </a:lvl2pPr>
            <a:lvl3pPr marL="1371600" lvl="2" indent="-228600" algn="l">
              <a:spcBef>
                <a:spcPts val="200"/>
              </a:spcBef>
              <a:spcAft>
                <a:spcPts val="0"/>
              </a:spcAft>
              <a:buClr>
                <a:srgbClr val="888888"/>
              </a:buClr>
              <a:buSzPts val="1100"/>
              <a:buNone/>
              <a:defRPr sz="1100">
                <a:solidFill>
                  <a:srgbClr val="888888"/>
                </a:solidFill>
              </a:defRPr>
            </a:lvl3pPr>
            <a:lvl4pPr marL="1828800" lvl="3" indent="-228600" algn="l">
              <a:spcBef>
                <a:spcPts val="200"/>
              </a:spcBef>
              <a:spcAft>
                <a:spcPts val="0"/>
              </a:spcAft>
              <a:buClr>
                <a:srgbClr val="888888"/>
              </a:buClr>
              <a:buSzPts val="900"/>
              <a:buNone/>
              <a:defRPr sz="900">
                <a:solidFill>
                  <a:srgbClr val="888888"/>
                </a:solidFill>
              </a:defRPr>
            </a:lvl4pPr>
            <a:lvl5pPr marL="2286000" lvl="4" indent="-228600" algn="l">
              <a:spcBef>
                <a:spcPts val="200"/>
              </a:spcBef>
              <a:spcAft>
                <a:spcPts val="0"/>
              </a:spcAft>
              <a:buClr>
                <a:srgbClr val="888888"/>
              </a:buClr>
              <a:buSzPts val="900"/>
              <a:buNone/>
              <a:defRPr sz="900">
                <a:solidFill>
                  <a:srgbClr val="888888"/>
                </a:solidFill>
              </a:defRPr>
            </a:lvl5pPr>
            <a:lvl6pPr marL="2743200" lvl="5" indent="-228600" algn="l">
              <a:spcBef>
                <a:spcPts val="200"/>
              </a:spcBef>
              <a:spcAft>
                <a:spcPts val="0"/>
              </a:spcAft>
              <a:buClr>
                <a:srgbClr val="888888"/>
              </a:buClr>
              <a:buSzPts val="900"/>
              <a:buNone/>
              <a:defRPr sz="900">
                <a:solidFill>
                  <a:srgbClr val="888888"/>
                </a:solidFill>
              </a:defRPr>
            </a:lvl6pPr>
            <a:lvl7pPr marL="3200400" lvl="6" indent="-228600" algn="l">
              <a:spcBef>
                <a:spcPts val="200"/>
              </a:spcBef>
              <a:spcAft>
                <a:spcPts val="0"/>
              </a:spcAft>
              <a:buClr>
                <a:srgbClr val="888888"/>
              </a:buClr>
              <a:buSzPts val="900"/>
              <a:buNone/>
              <a:defRPr sz="900">
                <a:solidFill>
                  <a:srgbClr val="888888"/>
                </a:solidFill>
              </a:defRPr>
            </a:lvl7pPr>
            <a:lvl8pPr marL="3657600" lvl="7" indent="-228600" algn="l">
              <a:spcBef>
                <a:spcPts val="200"/>
              </a:spcBef>
              <a:spcAft>
                <a:spcPts val="0"/>
              </a:spcAft>
              <a:buClr>
                <a:srgbClr val="888888"/>
              </a:buClr>
              <a:buSzPts val="900"/>
              <a:buNone/>
              <a:defRPr sz="900">
                <a:solidFill>
                  <a:srgbClr val="888888"/>
                </a:solidFill>
              </a:defRPr>
            </a:lvl8pPr>
            <a:lvl9pPr marL="4114800" lvl="8" indent="-228600" algn="l">
              <a:spcBef>
                <a:spcPts val="200"/>
              </a:spcBef>
              <a:spcAft>
                <a:spcPts val="0"/>
              </a:spcAft>
              <a:buClr>
                <a:srgbClr val="888888"/>
              </a:buClr>
              <a:buSzPts val="900"/>
              <a:buNone/>
              <a:defRPr sz="900">
                <a:solidFill>
                  <a:srgbClr val="888888"/>
                </a:solidFill>
              </a:defRPr>
            </a:lvl9pPr>
          </a:lstStyle>
          <a:p>
            <a:endParaRPr/>
          </a:p>
        </p:txBody>
      </p:sp>
      <p:sp>
        <p:nvSpPr>
          <p:cNvPr id="109" name="Google Shape;109;g35ffa359426_0_137"/>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10" name="Google Shape;110;g35ffa359426_0_137"/>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11" name="Google Shape;111;g35ffa359426_0_137"/>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g35ffa359426_0_143"/>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14" name="Google Shape;114;g35ffa359426_0_143"/>
          <p:cNvSpPr txBox="1">
            <a:spLocks noGrp="1"/>
          </p:cNvSpPr>
          <p:nvPr>
            <p:ph type="body" idx="1"/>
          </p:nvPr>
        </p:nvSpPr>
        <p:spPr>
          <a:xfrm>
            <a:off x="304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a:spcBef>
                <a:spcPts val="400"/>
              </a:spcBef>
              <a:spcAft>
                <a:spcPts val="0"/>
              </a:spcAft>
              <a:buClr>
                <a:schemeClr val="dk1"/>
              </a:buClr>
              <a:buSzPts val="1900"/>
              <a:buChar char="•"/>
              <a:defRPr sz="1900"/>
            </a:lvl1pPr>
            <a:lvl2pPr marL="914400" lvl="1" indent="-330200" algn="l">
              <a:spcBef>
                <a:spcPts val="300"/>
              </a:spcBef>
              <a:spcAft>
                <a:spcPts val="0"/>
              </a:spcAft>
              <a:buClr>
                <a:schemeClr val="dk1"/>
              </a:buClr>
              <a:buSzPts val="1600"/>
              <a:buChar char="–"/>
              <a:defRPr sz="1600"/>
            </a:lvl2pPr>
            <a:lvl3pPr marL="1371600" lvl="2" indent="-311150" algn="l">
              <a:spcBef>
                <a:spcPts val="300"/>
              </a:spcBef>
              <a:spcAft>
                <a:spcPts val="0"/>
              </a:spcAft>
              <a:buClr>
                <a:schemeClr val="dk1"/>
              </a:buClr>
              <a:buSzPts val="1300"/>
              <a:buChar char="•"/>
              <a:defRPr sz="1300"/>
            </a:lvl3pPr>
            <a:lvl4pPr marL="1828800" lvl="3" indent="-304800" algn="l">
              <a:spcBef>
                <a:spcPts val="200"/>
              </a:spcBef>
              <a:spcAft>
                <a:spcPts val="0"/>
              </a:spcAft>
              <a:buClr>
                <a:schemeClr val="dk1"/>
              </a:buClr>
              <a:buSzPts val="1200"/>
              <a:buChar char="–"/>
              <a:defRPr sz="1200"/>
            </a:lvl4pPr>
            <a:lvl5pPr marL="2286000" lvl="4" indent="-304800" algn="l">
              <a:spcBef>
                <a:spcPts val="200"/>
              </a:spcBef>
              <a:spcAft>
                <a:spcPts val="0"/>
              </a:spcAft>
              <a:buClr>
                <a:schemeClr val="dk1"/>
              </a:buClr>
              <a:buSzPts val="1200"/>
              <a:buChar char="»"/>
              <a:defRPr sz="1200"/>
            </a:lvl5pPr>
            <a:lvl6pPr marL="2743200" lvl="5" indent="-304800" algn="l">
              <a:spcBef>
                <a:spcPts val="200"/>
              </a:spcBef>
              <a:spcAft>
                <a:spcPts val="0"/>
              </a:spcAft>
              <a:buClr>
                <a:schemeClr val="dk1"/>
              </a:buClr>
              <a:buSzPts val="1200"/>
              <a:buChar char="•"/>
              <a:defRPr sz="1200"/>
            </a:lvl6pPr>
            <a:lvl7pPr marL="3200400" lvl="6" indent="-304800" algn="l">
              <a:spcBef>
                <a:spcPts val="200"/>
              </a:spcBef>
              <a:spcAft>
                <a:spcPts val="0"/>
              </a:spcAft>
              <a:buClr>
                <a:schemeClr val="dk1"/>
              </a:buClr>
              <a:buSzPts val="1200"/>
              <a:buChar char="•"/>
              <a:defRPr sz="1200"/>
            </a:lvl7pPr>
            <a:lvl8pPr marL="3657600" lvl="7" indent="-304800" algn="l">
              <a:spcBef>
                <a:spcPts val="200"/>
              </a:spcBef>
              <a:spcAft>
                <a:spcPts val="0"/>
              </a:spcAft>
              <a:buClr>
                <a:schemeClr val="dk1"/>
              </a:buClr>
              <a:buSzPts val="1200"/>
              <a:buChar char="•"/>
              <a:defRPr sz="1200"/>
            </a:lvl8pPr>
            <a:lvl9pPr marL="4114800" lvl="8" indent="-304800" algn="l">
              <a:spcBef>
                <a:spcPts val="200"/>
              </a:spcBef>
              <a:spcAft>
                <a:spcPts val="0"/>
              </a:spcAft>
              <a:buClr>
                <a:schemeClr val="dk1"/>
              </a:buClr>
              <a:buSzPts val="1200"/>
              <a:buChar char="•"/>
              <a:defRPr sz="1200"/>
            </a:lvl9pPr>
          </a:lstStyle>
          <a:p>
            <a:endParaRPr/>
          </a:p>
        </p:txBody>
      </p:sp>
      <p:sp>
        <p:nvSpPr>
          <p:cNvPr id="115" name="Google Shape;115;g35ffa359426_0_143"/>
          <p:cNvSpPr txBox="1">
            <a:spLocks noGrp="1"/>
          </p:cNvSpPr>
          <p:nvPr>
            <p:ph type="body" idx="2"/>
          </p:nvPr>
        </p:nvSpPr>
        <p:spPr>
          <a:xfrm>
            <a:off x="3098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a:spcBef>
                <a:spcPts val="400"/>
              </a:spcBef>
              <a:spcAft>
                <a:spcPts val="0"/>
              </a:spcAft>
              <a:buClr>
                <a:schemeClr val="dk1"/>
              </a:buClr>
              <a:buSzPts val="1900"/>
              <a:buChar char="•"/>
              <a:defRPr sz="1900"/>
            </a:lvl1pPr>
            <a:lvl2pPr marL="914400" lvl="1" indent="-330200" algn="l">
              <a:spcBef>
                <a:spcPts val="300"/>
              </a:spcBef>
              <a:spcAft>
                <a:spcPts val="0"/>
              </a:spcAft>
              <a:buClr>
                <a:schemeClr val="dk1"/>
              </a:buClr>
              <a:buSzPts val="1600"/>
              <a:buChar char="–"/>
              <a:defRPr sz="1600"/>
            </a:lvl2pPr>
            <a:lvl3pPr marL="1371600" lvl="2" indent="-311150" algn="l">
              <a:spcBef>
                <a:spcPts val="300"/>
              </a:spcBef>
              <a:spcAft>
                <a:spcPts val="0"/>
              </a:spcAft>
              <a:buClr>
                <a:schemeClr val="dk1"/>
              </a:buClr>
              <a:buSzPts val="1300"/>
              <a:buChar char="•"/>
              <a:defRPr sz="1300"/>
            </a:lvl3pPr>
            <a:lvl4pPr marL="1828800" lvl="3" indent="-304800" algn="l">
              <a:spcBef>
                <a:spcPts val="200"/>
              </a:spcBef>
              <a:spcAft>
                <a:spcPts val="0"/>
              </a:spcAft>
              <a:buClr>
                <a:schemeClr val="dk1"/>
              </a:buClr>
              <a:buSzPts val="1200"/>
              <a:buChar char="–"/>
              <a:defRPr sz="1200"/>
            </a:lvl4pPr>
            <a:lvl5pPr marL="2286000" lvl="4" indent="-304800" algn="l">
              <a:spcBef>
                <a:spcPts val="200"/>
              </a:spcBef>
              <a:spcAft>
                <a:spcPts val="0"/>
              </a:spcAft>
              <a:buClr>
                <a:schemeClr val="dk1"/>
              </a:buClr>
              <a:buSzPts val="1200"/>
              <a:buChar char="»"/>
              <a:defRPr sz="1200"/>
            </a:lvl5pPr>
            <a:lvl6pPr marL="2743200" lvl="5" indent="-304800" algn="l">
              <a:spcBef>
                <a:spcPts val="200"/>
              </a:spcBef>
              <a:spcAft>
                <a:spcPts val="0"/>
              </a:spcAft>
              <a:buClr>
                <a:schemeClr val="dk1"/>
              </a:buClr>
              <a:buSzPts val="1200"/>
              <a:buChar char="•"/>
              <a:defRPr sz="1200"/>
            </a:lvl6pPr>
            <a:lvl7pPr marL="3200400" lvl="6" indent="-304800" algn="l">
              <a:spcBef>
                <a:spcPts val="200"/>
              </a:spcBef>
              <a:spcAft>
                <a:spcPts val="0"/>
              </a:spcAft>
              <a:buClr>
                <a:schemeClr val="dk1"/>
              </a:buClr>
              <a:buSzPts val="1200"/>
              <a:buChar char="•"/>
              <a:defRPr sz="1200"/>
            </a:lvl7pPr>
            <a:lvl8pPr marL="3657600" lvl="7" indent="-304800" algn="l">
              <a:spcBef>
                <a:spcPts val="200"/>
              </a:spcBef>
              <a:spcAft>
                <a:spcPts val="0"/>
              </a:spcAft>
              <a:buClr>
                <a:schemeClr val="dk1"/>
              </a:buClr>
              <a:buSzPts val="1200"/>
              <a:buChar char="•"/>
              <a:defRPr sz="1200"/>
            </a:lvl8pPr>
            <a:lvl9pPr marL="4114800" lvl="8" indent="-304800" algn="l">
              <a:spcBef>
                <a:spcPts val="200"/>
              </a:spcBef>
              <a:spcAft>
                <a:spcPts val="0"/>
              </a:spcAft>
              <a:buClr>
                <a:schemeClr val="dk1"/>
              </a:buClr>
              <a:buSzPts val="1200"/>
              <a:buChar char="•"/>
              <a:defRPr sz="1200"/>
            </a:lvl9pPr>
          </a:lstStyle>
          <a:p>
            <a:endParaRPr/>
          </a:p>
        </p:txBody>
      </p:sp>
      <p:sp>
        <p:nvSpPr>
          <p:cNvPr id="116" name="Google Shape;116;g35ffa359426_0_143"/>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17" name="Google Shape;117;g35ffa359426_0_143"/>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18" name="Google Shape;118;g35ffa359426_0_143"/>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g35ffa359426_0_150"/>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2900"/>
              <a:buFont typeface="Calibri"/>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21" name="Google Shape;121;g35ffa359426_0_150"/>
          <p:cNvSpPr txBox="1">
            <a:spLocks noGrp="1"/>
          </p:cNvSpPr>
          <p:nvPr>
            <p:ph type="body" idx="1"/>
          </p:nvPr>
        </p:nvSpPr>
        <p:spPr>
          <a:xfrm>
            <a:off x="304800" y="1023409"/>
            <a:ext cx="2693400" cy="426600"/>
          </a:xfrm>
          <a:prstGeom prst="rect">
            <a:avLst/>
          </a:prstGeom>
          <a:noFill/>
          <a:ln>
            <a:noFill/>
          </a:ln>
        </p:spPr>
        <p:txBody>
          <a:bodyPr spcFirstLastPara="1" wrap="square" lIns="60950" tIns="30475" rIns="60950" bIns="30475" anchor="b" anchorCtr="0">
            <a:normAutofit/>
          </a:bodyPr>
          <a:lstStyle>
            <a:lvl1pPr marL="457200" lvl="0" indent="-228600" algn="l">
              <a:spcBef>
                <a:spcPts val="300"/>
              </a:spcBef>
              <a:spcAft>
                <a:spcPts val="0"/>
              </a:spcAft>
              <a:buClr>
                <a:schemeClr val="dk1"/>
              </a:buClr>
              <a:buSzPts val="1600"/>
              <a:buNone/>
              <a:defRPr sz="1600" b="1"/>
            </a:lvl1pPr>
            <a:lvl2pPr marL="914400" lvl="1" indent="-228600" algn="l">
              <a:spcBef>
                <a:spcPts val="300"/>
              </a:spcBef>
              <a:spcAft>
                <a:spcPts val="0"/>
              </a:spcAft>
              <a:buClr>
                <a:schemeClr val="dk1"/>
              </a:buClr>
              <a:buSzPts val="1300"/>
              <a:buNone/>
              <a:defRPr sz="1300" b="1"/>
            </a:lvl2pPr>
            <a:lvl3pPr marL="1371600" lvl="2" indent="-228600" algn="l">
              <a:spcBef>
                <a:spcPts val="200"/>
              </a:spcBef>
              <a:spcAft>
                <a:spcPts val="0"/>
              </a:spcAft>
              <a:buClr>
                <a:schemeClr val="dk1"/>
              </a:buClr>
              <a:buSzPts val="1200"/>
              <a:buNone/>
              <a:defRPr sz="1200" b="1"/>
            </a:lvl3pPr>
            <a:lvl4pPr marL="1828800" lvl="3" indent="-228600" algn="l">
              <a:spcBef>
                <a:spcPts val="200"/>
              </a:spcBef>
              <a:spcAft>
                <a:spcPts val="0"/>
              </a:spcAft>
              <a:buClr>
                <a:schemeClr val="dk1"/>
              </a:buClr>
              <a:buSzPts val="1100"/>
              <a:buNone/>
              <a:defRPr sz="1100" b="1"/>
            </a:lvl4pPr>
            <a:lvl5pPr marL="2286000" lvl="4" indent="-228600" algn="l">
              <a:spcBef>
                <a:spcPts val="200"/>
              </a:spcBef>
              <a:spcAft>
                <a:spcPts val="0"/>
              </a:spcAft>
              <a:buClr>
                <a:schemeClr val="dk1"/>
              </a:buClr>
              <a:buSzPts val="1100"/>
              <a:buNone/>
              <a:defRPr sz="1100" b="1"/>
            </a:lvl5pPr>
            <a:lvl6pPr marL="2743200" lvl="5" indent="-228600" algn="l">
              <a:spcBef>
                <a:spcPts val="200"/>
              </a:spcBef>
              <a:spcAft>
                <a:spcPts val="0"/>
              </a:spcAft>
              <a:buClr>
                <a:schemeClr val="dk1"/>
              </a:buClr>
              <a:buSzPts val="1100"/>
              <a:buNone/>
              <a:defRPr sz="1100" b="1"/>
            </a:lvl6pPr>
            <a:lvl7pPr marL="3200400" lvl="6" indent="-228600" algn="l">
              <a:spcBef>
                <a:spcPts val="200"/>
              </a:spcBef>
              <a:spcAft>
                <a:spcPts val="0"/>
              </a:spcAft>
              <a:buClr>
                <a:schemeClr val="dk1"/>
              </a:buClr>
              <a:buSzPts val="1100"/>
              <a:buNone/>
              <a:defRPr sz="1100" b="1"/>
            </a:lvl7pPr>
            <a:lvl8pPr marL="3657600" lvl="7" indent="-228600" algn="l">
              <a:spcBef>
                <a:spcPts val="200"/>
              </a:spcBef>
              <a:spcAft>
                <a:spcPts val="0"/>
              </a:spcAft>
              <a:buClr>
                <a:schemeClr val="dk1"/>
              </a:buClr>
              <a:buSzPts val="1100"/>
              <a:buNone/>
              <a:defRPr sz="1100" b="1"/>
            </a:lvl8pPr>
            <a:lvl9pPr marL="4114800" lvl="8" indent="-228600" algn="l">
              <a:spcBef>
                <a:spcPts val="200"/>
              </a:spcBef>
              <a:spcAft>
                <a:spcPts val="0"/>
              </a:spcAft>
              <a:buClr>
                <a:schemeClr val="dk1"/>
              </a:buClr>
              <a:buSzPts val="1100"/>
              <a:buNone/>
              <a:defRPr sz="1100" b="1"/>
            </a:lvl9pPr>
          </a:lstStyle>
          <a:p>
            <a:endParaRPr/>
          </a:p>
        </p:txBody>
      </p:sp>
      <p:sp>
        <p:nvSpPr>
          <p:cNvPr id="122" name="Google Shape;122;g35ffa359426_0_150"/>
          <p:cNvSpPr txBox="1">
            <a:spLocks noGrp="1"/>
          </p:cNvSpPr>
          <p:nvPr>
            <p:ph type="body" idx="2"/>
          </p:nvPr>
        </p:nvSpPr>
        <p:spPr>
          <a:xfrm>
            <a:off x="304800" y="1449917"/>
            <a:ext cx="2693400" cy="2634300"/>
          </a:xfrm>
          <a:prstGeom prst="rect">
            <a:avLst/>
          </a:prstGeom>
          <a:noFill/>
          <a:ln>
            <a:noFill/>
          </a:ln>
        </p:spPr>
        <p:txBody>
          <a:bodyPr spcFirstLastPara="1" wrap="square" lIns="60950" tIns="30475" rIns="60950" bIns="30475" anchor="t" anchorCtr="0">
            <a:normAutofit/>
          </a:bodyPr>
          <a:lstStyle>
            <a:lvl1pPr marL="457200" lvl="0" indent="-330200" algn="l">
              <a:spcBef>
                <a:spcPts val="300"/>
              </a:spcBef>
              <a:spcAft>
                <a:spcPts val="0"/>
              </a:spcAft>
              <a:buClr>
                <a:schemeClr val="dk1"/>
              </a:buClr>
              <a:buSzPts val="1600"/>
              <a:buChar char="•"/>
              <a:defRPr sz="1600"/>
            </a:lvl1pPr>
            <a:lvl2pPr marL="914400" lvl="1" indent="-311150" algn="l">
              <a:spcBef>
                <a:spcPts val="300"/>
              </a:spcBef>
              <a:spcAft>
                <a:spcPts val="0"/>
              </a:spcAft>
              <a:buClr>
                <a:schemeClr val="dk1"/>
              </a:buClr>
              <a:buSzPts val="1300"/>
              <a:buChar char="–"/>
              <a:defRPr sz="1300"/>
            </a:lvl2pPr>
            <a:lvl3pPr marL="1371600" lvl="2" indent="-304800" algn="l">
              <a:spcBef>
                <a:spcPts val="200"/>
              </a:spcBef>
              <a:spcAft>
                <a:spcPts val="0"/>
              </a:spcAft>
              <a:buClr>
                <a:schemeClr val="dk1"/>
              </a:buClr>
              <a:buSzPts val="1200"/>
              <a:buChar char="•"/>
              <a:defRPr sz="1200"/>
            </a:lvl3pPr>
            <a:lvl4pPr marL="1828800" lvl="3" indent="-298450" algn="l">
              <a:spcBef>
                <a:spcPts val="200"/>
              </a:spcBef>
              <a:spcAft>
                <a:spcPts val="0"/>
              </a:spcAft>
              <a:buClr>
                <a:schemeClr val="dk1"/>
              </a:buClr>
              <a:buSzPts val="1100"/>
              <a:buChar char="–"/>
              <a:defRPr sz="1100"/>
            </a:lvl4pPr>
            <a:lvl5pPr marL="2286000" lvl="4" indent="-298450" algn="l">
              <a:spcBef>
                <a:spcPts val="200"/>
              </a:spcBef>
              <a:spcAft>
                <a:spcPts val="0"/>
              </a:spcAft>
              <a:buClr>
                <a:schemeClr val="dk1"/>
              </a:buClr>
              <a:buSzPts val="1100"/>
              <a:buChar char="»"/>
              <a:defRPr sz="1100"/>
            </a:lvl5pPr>
            <a:lvl6pPr marL="2743200" lvl="5" indent="-298450" algn="l">
              <a:spcBef>
                <a:spcPts val="200"/>
              </a:spcBef>
              <a:spcAft>
                <a:spcPts val="0"/>
              </a:spcAft>
              <a:buClr>
                <a:schemeClr val="dk1"/>
              </a:buClr>
              <a:buSzPts val="1100"/>
              <a:buChar char="•"/>
              <a:defRPr sz="1100"/>
            </a:lvl6pPr>
            <a:lvl7pPr marL="3200400" lvl="6" indent="-298450" algn="l">
              <a:spcBef>
                <a:spcPts val="200"/>
              </a:spcBef>
              <a:spcAft>
                <a:spcPts val="0"/>
              </a:spcAft>
              <a:buClr>
                <a:schemeClr val="dk1"/>
              </a:buClr>
              <a:buSzPts val="1100"/>
              <a:buChar char="•"/>
              <a:defRPr sz="1100"/>
            </a:lvl7pPr>
            <a:lvl8pPr marL="3657600" lvl="7" indent="-298450" algn="l">
              <a:spcBef>
                <a:spcPts val="200"/>
              </a:spcBef>
              <a:spcAft>
                <a:spcPts val="0"/>
              </a:spcAft>
              <a:buClr>
                <a:schemeClr val="dk1"/>
              </a:buClr>
              <a:buSzPts val="1100"/>
              <a:buChar char="•"/>
              <a:defRPr sz="1100"/>
            </a:lvl8pPr>
            <a:lvl9pPr marL="4114800" lvl="8" indent="-298450" algn="l">
              <a:spcBef>
                <a:spcPts val="200"/>
              </a:spcBef>
              <a:spcAft>
                <a:spcPts val="0"/>
              </a:spcAft>
              <a:buClr>
                <a:schemeClr val="dk1"/>
              </a:buClr>
              <a:buSzPts val="1100"/>
              <a:buChar char="•"/>
              <a:defRPr sz="1100"/>
            </a:lvl9pPr>
          </a:lstStyle>
          <a:p>
            <a:endParaRPr/>
          </a:p>
        </p:txBody>
      </p:sp>
      <p:sp>
        <p:nvSpPr>
          <p:cNvPr id="123" name="Google Shape;123;g35ffa359426_0_150"/>
          <p:cNvSpPr txBox="1">
            <a:spLocks noGrp="1"/>
          </p:cNvSpPr>
          <p:nvPr>
            <p:ph type="body" idx="3"/>
          </p:nvPr>
        </p:nvSpPr>
        <p:spPr>
          <a:xfrm>
            <a:off x="3096683" y="1023409"/>
            <a:ext cx="2694600" cy="426600"/>
          </a:xfrm>
          <a:prstGeom prst="rect">
            <a:avLst/>
          </a:prstGeom>
          <a:noFill/>
          <a:ln>
            <a:noFill/>
          </a:ln>
        </p:spPr>
        <p:txBody>
          <a:bodyPr spcFirstLastPara="1" wrap="square" lIns="60950" tIns="30475" rIns="60950" bIns="30475" anchor="b" anchorCtr="0">
            <a:normAutofit/>
          </a:bodyPr>
          <a:lstStyle>
            <a:lvl1pPr marL="457200" lvl="0" indent="-228600" algn="l">
              <a:spcBef>
                <a:spcPts val="300"/>
              </a:spcBef>
              <a:spcAft>
                <a:spcPts val="0"/>
              </a:spcAft>
              <a:buClr>
                <a:schemeClr val="dk1"/>
              </a:buClr>
              <a:buSzPts val="1600"/>
              <a:buNone/>
              <a:defRPr sz="1600" b="1"/>
            </a:lvl1pPr>
            <a:lvl2pPr marL="914400" lvl="1" indent="-228600" algn="l">
              <a:spcBef>
                <a:spcPts val="300"/>
              </a:spcBef>
              <a:spcAft>
                <a:spcPts val="0"/>
              </a:spcAft>
              <a:buClr>
                <a:schemeClr val="dk1"/>
              </a:buClr>
              <a:buSzPts val="1300"/>
              <a:buNone/>
              <a:defRPr sz="1300" b="1"/>
            </a:lvl2pPr>
            <a:lvl3pPr marL="1371600" lvl="2" indent="-228600" algn="l">
              <a:spcBef>
                <a:spcPts val="200"/>
              </a:spcBef>
              <a:spcAft>
                <a:spcPts val="0"/>
              </a:spcAft>
              <a:buClr>
                <a:schemeClr val="dk1"/>
              </a:buClr>
              <a:buSzPts val="1200"/>
              <a:buNone/>
              <a:defRPr sz="1200" b="1"/>
            </a:lvl3pPr>
            <a:lvl4pPr marL="1828800" lvl="3" indent="-228600" algn="l">
              <a:spcBef>
                <a:spcPts val="200"/>
              </a:spcBef>
              <a:spcAft>
                <a:spcPts val="0"/>
              </a:spcAft>
              <a:buClr>
                <a:schemeClr val="dk1"/>
              </a:buClr>
              <a:buSzPts val="1100"/>
              <a:buNone/>
              <a:defRPr sz="1100" b="1"/>
            </a:lvl4pPr>
            <a:lvl5pPr marL="2286000" lvl="4" indent="-228600" algn="l">
              <a:spcBef>
                <a:spcPts val="200"/>
              </a:spcBef>
              <a:spcAft>
                <a:spcPts val="0"/>
              </a:spcAft>
              <a:buClr>
                <a:schemeClr val="dk1"/>
              </a:buClr>
              <a:buSzPts val="1100"/>
              <a:buNone/>
              <a:defRPr sz="1100" b="1"/>
            </a:lvl5pPr>
            <a:lvl6pPr marL="2743200" lvl="5" indent="-228600" algn="l">
              <a:spcBef>
                <a:spcPts val="200"/>
              </a:spcBef>
              <a:spcAft>
                <a:spcPts val="0"/>
              </a:spcAft>
              <a:buClr>
                <a:schemeClr val="dk1"/>
              </a:buClr>
              <a:buSzPts val="1100"/>
              <a:buNone/>
              <a:defRPr sz="1100" b="1"/>
            </a:lvl6pPr>
            <a:lvl7pPr marL="3200400" lvl="6" indent="-228600" algn="l">
              <a:spcBef>
                <a:spcPts val="200"/>
              </a:spcBef>
              <a:spcAft>
                <a:spcPts val="0"/>
              </a:spcAft>
              <a:buClr>
                <a:schemeClr val="dk1"/>
              </a:buClr>
              <a:buSzPts val="1100"/>
              <a:buNone/>
              <a:defRPr sz="1100" b="1"/>
            </a:lvl7pPr>
            <a:lvl8pPr marL="3657600" lvl="7" indent="-228600" algn="l">
              <a:spcBef>
                <a:spcPts val="200"/>
              </a:spcBef>
              <a:spcAft>
                <a:spcPts val="0"/>
              </a:spcAft>
              <a:buClr>
                <a:schemeClr val="dk1"/>
              </a:buClr>
              <a:buSzPts val="1100"/>
              <a:buNone/>
              <a:defRPr sz="1100" b="1"/>
            </a:lvl8pPr>
            <a:lvl9pPr marL="4114800" lvl="8" indent="-228600" algn="l">
              <a:spcBef>
                <a:spcPts val="200"/>
              </a:spcBef>
              <a:spcAft>
                <a:spcPts val="0"/>
              </a:spcAft>
              <a:buClr>
                <a:schemeClr val="dk1"/>
              </a:buClr>
              <a:buSzPts val="1100"/>
              <a:buNone/>
              <a:defRPr sz="1100" b="1"/>
            </a:lvl9pPr>
          </a:lstStyle>
          <a:p>
            <a:endParaRPr/>
          </a:p>
        </p:txBody>
      </p:sp>
      <p:sp>
        <p:nvSpPr>
          <p:cNvPr id="124" name="Google Shape;124;g35ffa359426_0_150"/>
          <p:cNvSpPr txBox="1">
            <a:spLocks noGrp="1"/>
          </p:cNvSpPr>
          <p:nvPr>
            <p:ph type="body" idx="4"/>
          </p:nvPr>
        </p:nvSpPr>
        <p:spPr>
          <a:xfrm>
            <a:off x="3096683" y="1449917"/>
            <a:ext cx="2694600" cy="2634300"/>
          </a:xfrm>
          <a:prstGeom prst="rect">
            <a:avLst/>
          </a:prstGeom>
          <a:noFill/>
          <a:ln>
            <a:noFill/>
          </a:ln>
        </p:spPr>
        <p:txBody>
          <a:bodyPr spcFirstLastPara="1" wrap="square" lIns="60950" tIns="30475" rIns="60950" bIns="30475" anchor="t" anchorCtr="0">
            <a:normAutofit/>
          </a:bodyPr>
          <a:lstStyle>
            <a:lvl1pPr marL="457200" lvl="0" indent="-330200" algn="l">
              <a:spcBef>
                <a:spcPts val="300"/>
              </a:spcBef>
              <a:spcAft>
                <a:spcPts val="0"/>
              </a:spcAft>
              <a:buClr>
                <a:schemeClr val="dk1"/>
              </a:buClr>
              <a:buSzPts val="1600"/>
              <a:buChar char="•"/>
              <a:defRPr sz="1600"/>
            </a:lvl1pPr>
            <a:lvl2pPr marL="914400" lvl="1" indent="-311150" algn="l">
              <a:spcBef>
                <a:spcPts val="300"/>
              </a:spcBef>
              <a:spcAft>
                <a:spcPts val="0"/>
              </a:spcAft>
              <a:buClr>
                <a:schemeClr val="dk1"/>
              </a:buClr>
              <a:buSzPts val="1300"/>
              <a:buChar char="–"/>
              <a:defRPr sz="1300"/>
            </a:lvl2pPr>
            <a:lvl3pPr marL="1371600" lvl="2" indent="-304800" algn="l">
              <a:spcBef>
                <a:spcPts val="200"/>
              </a:spcBef>
              <a:spcAft>
                <a:spcPts val="0"/>
              </a:spcAft>
              <a:buClr>
                <a:schemeClr val="dk1"/>
              </a:buClr>
              <a:buSzPts val="1200"/>
              <a:buChar char="•"/>
              <a:defRPr sz="1200"/>
            </a:lvl3pPr>
            <a:lvl4pPr marL="1828800" lvl="3" indent="-298450" algn="l">
              <a:spcBef>
                <a:spcPts val="200"/>
              </a:spcBef>
              <a:spcAft>
                <a:spcPts val="0"/>
              </a:spcAft>
              <a:buClr>
                <a:schemeClr val="dk1"/>
              </a:buClr>
              <a:buSzPts val="1100"/>
              <a:buChar char="–"/>
              <a:defRPr sz="1100"/>
            </a:lvl4pPr>
            <a:lvl5pPr marL="2286000" lvl="4" indent="-298450" algn="l">
              <a:spcBef>
                <a:spcPts val="200"/>
              </a:spcBef>
              <a:spcAft>
                <a:spcPts val="0"/>
              </a:spcAft>
              <a:buClr>
                <a:schemeClr val="dk1"/>
              </a:buClr>
              <a:buSzPts val="1100"/>
              <a:buChar char="»"/>
              <a:defRPr sz="1100"/>
            </a:lvl5pPr>
            <a:lvl6pPr marL="2743200" lvl="5" indent="-298450" algn="l">
              <a:spcBef>
                <a:spcPts val="200"/>
              </a:spcBef>
              <a:spcAft>
                <a:spcPts val="0"/>
              </a:spcAft>
              <a:buClr>
                <a:schemeClr val="dk1"/>
              </a:buClr>
              <a:buSzPts val="1100"/>
              <a:buChar char="•"/>
              <a:defRPr sz="1100"/>
            </a:lvl6pPr>
            <a:lvl7pPr marL="3200400" lvl="6" indent="-298450" algn="l">
              <a:spcBef>
                <a:spcPts val="200"/>
              </a:spcBef>
              <a:spcAft>
                <a:spcPts val="0"/>
              </a:spcAft>
              <a:buClr>
                <a:schemeClr val="dk1"/>
              </a:buClr>
              <a:buSzPts val="1100"/>
              <a:buChar char="•"/>
              <a:defRPr sz="1100"/>
            </a:lvl7pPr>
            <a:lvl8pPr marL="3657600" lvl="7" indent="-298450" algn="l">
              <a:spcBef>
                <a:spcPts val="200"/>
              </a:spcBef>
              <a:spcAft>
                <a:spcPts val="0"/>
              </a:spcAft>
              <a:buClr>
                <a:schemeClr val="dk1"/>
              </a:buClr>
              <a:buSzPts val="1100"/>
              <a:buChar char="•"/>
              <a:defRPr sz="1100"/>
            </a:lvl8pPr>
            <a:lvl9pPr marL="4114800" lvl="8" indent="-298450" algn="l">
              <a:spcBef>
                <a:spcPts val="200"/>
              </a:spcBef>
              <a:spcAft>
                <a:spcPts val="0"/>
              </a:spcAft>
              <a:buClr>
                <a:schemeClr val="dk1"/>
              </a:buClr>
              <a:buSzPts val="1100"/>
              <a:buChar char="•"/>
              <a:defRPr sz="1100"/>
            </a:lvl9pPr>
          </a:lstStyle>
          <a:p>
            <a:endParaRPr/>
          </a:p>
        </p:txBody>
      </p:sp>
      <p:sp>
        <p:nvSpPr>
          <p:cNvPr id="125" name="Google Shape;125;g35ffa359426_0_150"/>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26" name="Google Shape;126;g35ffa359426_0_150"/>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27" name="Google Shape;127;g35ffa359426_0_150"/>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g35ffa359426_0_159"/>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30" name="Google Shape;130;g35ffa359426_0_159"/>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31" name="Google Shape;131;g35ffa359426_0_159"/>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32" name="Google Shape;132;g35ffa359426_0_159"/>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35ffa359426_0_164"/>
          <p:cNvSpPr txBox="1">
            <a:spLocks noGrp="1"/>
          </p:cNvSpPr>
          <p:nvPr>
            <p:ph type="title"/>
          </p:nvPr>
        </p:nvSpPr>
        <p:spPr>
          <a:xfrm>
            <a:off x="304800" y="182033"/>
            <a:ext cx="2005500" cy="774900"/>
          </a:xfrm>
          <a:prstGeom prst="rect">
            <a:avLst/>
          </a:prstGeom>
          <a:noFill/>
          <a:ln>
            <a:noFill/>
          </a:ln>
        </p:spPr>
        <p:txBody>
          <a:bodyPr spcFirstLastPara="1" wrap="square" lIns="60950" tIns="30475" rIns="60950" bIns="30475" anchor="b" anchorCtr="0">
            <a:normAutofit/>
          </a:bodyPr>
          <a:lstStyle>
            <a:lvl1pPr lvl="0" algn="l">
              <a:spcBef>
                <a:spcPts val="0"/>
              </a:spcBef>
              <a:spcAft>
                <a:spcPts val="0"/>
              </a:spcAft>
              <a:buClr>
                <a:schemeClr val="dk1"/>
              </a:buClr>
              <a:buSzPts val="1300"/>
              <a:buFont typeface="Calibri"/>
              <a:buNone/>
              <a:defRPr sz="1300" b="1"/>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35" name="Google Shape;135;g35ffa359426_0_164"/>
          <p:cNvSpPr txBox="1">
            <a:spLocks noGrp="1"/>
          </p:cNvSpPr>
          <p:nvPr>
            <p:ph type="body" idx="1"/>
          </p:nvPr>
        </p:nvSpPr>
        <p:spPr>
          <a:xfrm>
            <a:off x="2383367" y="182033"/>
            <a:ext cx="3407700" cy="3902100"/>
          </a:xfrm>
          <a:prstGeom prst="rect">
            <a:avLst/>
          </a:prstGeom>
          <a:noFill/>
          <a:ln>
            <a:noFill/>
          </a:ln>
        </p:spPr>
        <p:txBody>
          <a:bodyPr spcFirstLastPara="1" wrap="square" lIns="60950" tIns="30475" rIns="60950" bIns="30475" anchor="t" anchorCtr="0">
            <a:normAutofit/>
          </a:bodyPr>
          <a:lstStyle>
            <a:lvl1pPr marL="457200" lvl="0" indent="-361950" algn="l">
              <a:spcBef>
                <a:spcPts val="400"/>
              </a:spcBef>
              <a:spcAft>
                <a:spcPts val="0"/>
              </a:spcAft>
              <a:buClr>
                <a:schemeClr val="dk1"/>
              </a:buClr>
              <a:buSzPts val="2100"/>
              <a:buChar char="•"/>
              <a:defRPr sz="2100"/>
            </a:lvl1pPr>
            <a:lvl2pPr marL="914400" lvl="1" indent="-349250" algn="l">
              <a:spcBef>
                <a:spcPts val="400"/>
              </a:spcBef>
              <a:spcAft>
                <a:spcPts val="0"/>
              </a:spcAft>
              <a:buClr>
                <a:schemeClr val="dk1"/>
              </a:buClr>
              <a:buSzPts val="1900"/>
              <a:buChar char="–"/>
              <a:defRPr sz="1900"/>
            </a:lvl2pPr>
            <a:lvl3pPr marL="1371600" lvl="2" indent="-330200" algn="l">
              <a:spcBef>
                <a:spcPts val="300"/>
              </a:spcBef>
              <a:spcAft>
                <a:spcPts val="0"/>
              </a:spcAft>
              <a:buClr>
                <a:schemeClr val="dk1"/>
              </a:buClr>
              <a:buSzPts val="1600"/>
              <a:buChar char="•"/>
              <a:defRPr sz="1600"/>
            </a:lvl3pPr>
            <a:lvl4pPr marL="1828800" lvl="3" indent="-311150" algn="l">
              <a:spcBef>
                <a:spcPts val="300"/>
              </a:spcBef>
              <a:spcAft>
                <a:spcPts val="0"/>
              </a:spcAft>
              <a:buClr>
                <a:schemeClr val="dk1"/>
              </a:buClr>
              <a:buSzPts val="1300"/>
              <a:buChar char="–"/>
              <a:defRPr sz="1300"/>
            </a:lvl4pPr>
            <a:lvl5pPr marL="2286000" lvl="4" indent="-311150" algn="l">
              <a:spcBef>
                <a:spcPts val="300"/>
              </a:spcBef>
              <a:spcAft>
                <a:spcPts val="0"/>
              </a:spcAft>
              <a:buClr>
                <a:schemeClr val="dk1"/>
              </a:buClr>
              <a:buSzPts val="1300"/>
              <a:buChar char="»"/>
              <a:defRPr sz="1300"/>
            </a:lvl5pPr>
            <a:lvl6pPr marL="2743200" lvl="5" indent="-311150" algn="l">
              <a:spcBef>
                <a:spcPts val="300"/>
              </a:spcBef>
              <a:spcAft>
                <a:spcPts val="0"/>
              </a:spcAft>
              <a:buClr>
                <a:schemeClr val="dk1"/>
              </a:buClr>
              <a:buSzPts val="1300"/>
              <a:buChar char="•"/>
              <a:defRPr sz="1300"/>
            </a:lvl6pPr>
            <a:lvl7pPr marL="3200400" lvl="6" indent="-311150" algn="l">
              <a:spcBef>
                <a:spcPts val="300"/>
              </a:spcBef>
              <a:spcAft>
                <a:spcPts val="0"/>
              </a:spcAft>
              <a:buClr>
                <a:schemeClr val="dk1"/>
              </a:buClr>
              <a:buSzPts val="1300"/>
              <a:buChar char="•"/>
              <a:defRPr sz="1300"/>
            </a:lvl7pPr>
            <a:lvl8pPr marL="3657600" lvl="7" indent="-311150" algn="l">
              <a:spcBef>
                <a:spcPts val="300"/>
              </a:spcBef>
              <a:spcAft>
                <a:spcPts val="0"/>
              </a:spcAft>
              <a:buClr>
                <a:schemeClr val="dk1"/>
              </a:buClr>
              <a:buSzPts val="1300"/>
              <a:buChar char="•"/>
              <a:defRPr sz="1300"/>
            </a:lvl8pPr>
            <a:lvl9pPr marL="4114800" lvl="8" indent="-311150" algn="l">
              <a:spcBef>
                <a:spcPts val="300"/>
              </a:spcBef>
              <a:spcAft>
                <a:spcPts val="0"/>
              </a:spcAft>
              <a:buClr>
                <a:schemeClr val="dk1"/>
              </a:buClr>
              <a:buSzPts val="1300"/>
              <a:buChar char="•"/>
              <a:defRPr sz="1300"/>
            </a:lvl9pPr>
          </a:lstStyle>
          <a:p>
            <a:endParaRPr/>
          </a:p>
        </p:txBody>
      </p:sp>
      <p:sp>
        <p:nvSpPr>
          <p:cNvPr id="136" name="Google Shape;136;g35ffa359426_0_164"/>
          <p:cNvSpPr txBox="1">
            <a:spLocks noGrp="1"/>
          </p:cNvSpPr>
          <p:nvPr>
            <p:ph type="body" idx="2"/>
          </p:nvPr>
        </p:nvSpPr>
        <p:spPr>
          <a:xfrm>
            <a:off x="304800" y="956733"/>
            <a:ext cx="2005500" cy="3127500"/>
          </a:xfrm>
          <a:prstGeom prst="rect">
            <a:avLst/>
          </a:prstGeom>
          <a:noFill/>
          <a:ln>
            <a:noFill/>
          </a:ln>
        </p:spPr>
        <p:txBody>
          <a:bodyPr spcFirstLastPara="1" wrap="square" lIns="60950" tIns="30475" rIns="60950" bIns="30475" anchor="t" anchorCtr="0">
            <a:normAutofit/>
          </a:bodyPr>
          <a:lstStyle>
            <a:lvl1pPr marL="457200" lvl="0" indent="-228600" algn="l">
              <a:spcBef>
                <a:spcPts val="200"/>
              </a:spcBef>
              <a:spcAft>
                <a:spcPts val="0"/>
              </a:spcAft>
              <a:buClr>
                <a:schemeClr val="dk1"/>
              </a:buClr>
              <a:buSzPts val="900"/>
              <a:buNone/>
              <a:defRPr sz="900"/>
            </a:lvl1pPr>
            <a:lvl2pPr marL="914400" lvl="1" indent="-228600" algn="l">
              <a:spcBef>
                <a:spcPts val="200"/>
              </a:spcBef>
              <a:spcAft>
                <a:spcPts val="0"/>
              </a:spcAft>
              <a:buClr>
                <a:schemeClr val="dk1"/>
              </a:buClr>
              <a:buSzPts val="800"/>
              <a:buNone/>
              <a:defRPr sz="800"/>
            </a:lvl2pPr>
            <a:lvl3pPr marL="1371600" lvl="2" indent="-228600" algn="l">
              <a:spcBef>
                <a:spcPts val="100"/>
              </a:spcBef>
              <a:spcAft>
                <a:spcPts val="0"/>
              </a:spcAft>
              <a:buClr>
                <a:schemeClr val="dk1"/>
              </a:buClr>
              <a:buSzPts val="700"/>
              <a:buNone/>
              <a:defRPr sz="700"/>
            </a:lvl3pPr>
            <a:lvl4pPr marL="1828800" lvl="3" indent="-228600" algn="l">
              <a:spcBef>
                <a:spcPts val="100"/>
              </a:spcBef>
              <a:spcAft>
                <a:spcPts val="0"/>
              </a:spcAft>
              <a:buClr>
                <a:schemeClr val="dk1"/>
              </a:buClr>
              <a:buSzPts val="600"/>
              <a:buNone/>
              <a:defRPr sz="600"/>
            </a:lvl4pPr>
            <a:lvl5pPr marL="2286000" lvl="4" indent="-228600" algn="l">
              <a:spcBef>
                <a:spcPts val="100"/>
              </a:spcBef>
              <a:spcAft>
                <a:spcPts val="0"/>
              </a:spcAft>
              <a:buClr>
                <a:schemeClr val="dk1"/>
              </a:buClr>
              <a:buSzPts val="600"/>
              <a:buNone/>
              <a:defRPr sz="600"/>
            </a:lvl5pPr>
            <a:lvl6pPr marL="2743200" lvl="5" indent="-228600" algn="l">
              <a:spcBef>
                <a:spcPts val="100"/>
              </a:spcBef>
              <a:spcAft>
                <a:spcPts val="0"/>
              </a:spcAft>
              <a:buClr>
                <a:schemeClr val="dk1"/>
              </a:buClr>
              <a:buSzPts val="600"/>
              <a:buNone/>
              <a:defRPr sz="600"/>
            </a:lvl6pPr>
            <a:lvl7pPr marL="3200400" lvl="6" indent="-228600" algn="l">
              <a:spcBef>
                <a:spcPts val="100"/>
              </a:spcBef>
              <a:spcAft>
                <a:spcPts val="0"/>
              </a:spcAft>
              <a:buClr>
                <a:schemeClr val="dk1"/>
              </a:buClr>
              <a:buSzPts val="600"/>
              <a:buNone/>
              <a:defRPr sz="600"/>
            </a:lvl7pPr>
            <a:lvl8pPr marL="3657600" lvl="7" indent="-228600" algn="l">
              <a:spcBef>
                <a:spcPts val="100"/>
              </a:spcBef>
              <a:spcAft>
                <a:spcPts val="0"/>
              </a:spcAft>
              <a:buClr>
                <a:schemeClr val="dk1"/>
              </a:buClr>
              <a:buSzPts val="600"/>
              <a:buNone/>
              <a:defRPr sz="600"/>
            </a:lvl8pPr>
            <a:lvl9pPr marL="4114800" lvl="8" indent="-228600" algn="l">
              <a:spcBef>
                <a:spcPts val="100"/>
              </a:spcBef>
              <a:spcAft>
                <a:spcPts val="0"/>
              </a:spcAft>
              <a:buClr>
                <a:schemeClr val="dk1"/>
              </a:buClr>
              <a:buSzPts val="600"/>
              <a:buNone/>
              <a:defRPr sz="600"/>
            </a:lvl9pPr>
          </a:lstStyle>
          <a:p>
            <a:endParaRPr/>
          </a:p>
        </p:txBody>
      </p:sp>
      <p:sp>
        <p:nvSpPr>
          <p:cNvPr id="137" name="Google Shape;137;g35ffa359426_0_164"/>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38" name="Google Shape;138;g35ffa359426_0_164"/>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39" name="Google Shape;139;g35ffa359426_0_164"/>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9"/>
        <p:cNvGrpSpPr/>
        <p:nvPr/>
      </p:nvGrpSpPr>
      <p:grpSpPr>
        <a:xfrm>
          <a:off x="0" y="0"/>
          <a:ext cx="0" cy="0"/>
          <a:chOff x="0" y="0"/>
          <a:chExt cx="0" cy="0"/>
        </a:xfrm>
      </p:grpSpPr>
      <p:sp>
        <p:nvSpPr>
          <p:cNvPr id="20" name="Google Shape;20;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35ffa359426_0_171"/>
          <p:cNvSpPr txBox="1">
            <a:spLocks noGrp="1"/>
          </p:cNvSpPr>
          <p:nvPr>
            <p:ph type="title"/>
          </p:nvPr>
        </p:nvSpPr>
        <p:spPr>
          <a:xfrm>
            <a:off x="1194859" y="3200400"/>
            <a:ext cx="3657600" cy="377700"/>
          </a:xfrm>
          <a:prstGeom prst="rect">
            <a:avLst/>
          </a:prstGeom>
          <a:noFill/>
          <a:ln>
            <a:noFill/>
          </a:ln>
        </p:spPr>
        <p:txBody>
          <a:bodyPr spcFirstLastPara="1" wrap="square" lIns="60950" tIns="30475" rIns="60950" bIns="30475" anchor="b" anchorCtr="0">
            <a:normAutofit/>
          </a:bodyPr>
          <a:lstStyle>
            <a:lvl1pPr lvl="0" algn="l">
              <a:spcBef>
                <a:spcPts val="0"/>
              </a:spcBef>
              <a:spcAft>
                <a:spcPts val="0"/>
              </a:spcAft>
              <a:buClr>
                <a:schemeClr val="dk1"/>
              </a:buClr>
              <a:buSzPts val="1300"/>
              <a:buFont typeface="Calibri"/>
              <a:buNone/>
              <a:defRPr sz="1300" b="1"/>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42" name="Google Shape;142;g35ffa359426_0_171"/>
          <p:cNvSpPr>
            <a:spLocks noGrp="1"/>
          </p:cNvSpPr>
          <p:nvPr>
            <p:ph type="pic" idx="2"/>
          </p:nvPr>
        </p:nvSpPr>
        <p:spPr>
          <a:xfrm>
            <a:off x="1194859" y="408517"/>
            <a:ext cx="3657600" cy="2743200"/>
          </a:xfrm>
          <a:prstGeom prst="rect">
            <a:avLst/>
          </a:prstGeom>
          <a:noFill/>
          <a:ln>
            <a:noFill/>
          </a:ln>
        </p:spPr>
      </p:sp>
      <p:sp>
        <p:nvSpPr>
          <p:cNvPr id="143" name="Google Shape;143;g35ffa359426_0_171"/>
          <p:cNvSpPr txBox="1">
            <a:spLocks noGrp="1"/>
          </p:cNvSpPr>
          <p:nvPr>
            <p:ph type="body" idx="1"/>
          </p:nvPr>
        </p:nvSpPr>
        <p:spPr>
          <a:xfrm>
            <a:off x="1194859" y="3578225"/>
            <a:ext cx="3657600" cy="536700"/>
          </a:xfrm>
          <a:prstGeom prst="rect">
            <a:avLst/>
          </a:prstGeom>
          <a:noFill/>
          <a:ln>
            <a:noFill/>
          </a:ln>
        </p:spPr>
        <p:txBody>
          <a:bodyPr spcFirstLastPara="1" wrap="square" lIns="60950" tIns="30475" rIns="60950" bIns="30475" anchor="t" anchorCtr="0">
            <a:normAutofit/>
          </a:bodyPr>
          <a:lstStyle>
            <a:lvl1pPr marL="457200" lvl="0" indent="-228600" algn="l">
              <a:spcBef>
                <a:spcPts val="200"/>
              </a:spcBef>
              <a:spcAft>
                <a:spcPts val="0"/>
              </a:spcAft>
              <a:buClr>
                <a:schemeClr val="dk1"/>
              </a:buClr>
              <a:buSzPts val="900"/>
              <a:buNone/>
              <a:defRPr sz="900"/>
            </a:lvl1pPr>
            <a:lvl2pPr marL="914400" lvl="1" indent="-228600" algn="l">
              <a:spcBef>
                <a:spcPts val="200"/>
              </a:spcBef>
              <a:spcAft>
                <a:spcPts val="0"/>
              </a:spcAft>
              <a:buClr>
                <a:schemeClr val="dk1"/>
              </a:buClr>
              <a:buSzPts val="800"/>
              <a:buNone/>
              <a:defRPr sz="800"/>
            </a:lvl2pPr>
            <a:lvl3pPr marL="1371600" lvl="2" indent="-228600" algn="l">
              <a:spcBef>
                <a:spcPts val="100"/>
              </a:spcBef>
              <a:spcAft>
                <a:spcPts val="0"/>
              </a:spcAft>
              <a:buClr>
                <a:schemeClr val="dk1"/>
              </a:buClr>
              <a:buSzPts val="700"/>
              <a:buNone/>
              <a:defRPr sz="700"/>
            </a:lvl3pPr>
            <a:lvl4pPr marL="1828800" lvl="3" indent="-228600" algn="l">
              <a:spcBef>
                <a:spcPts val="100"/>
              </a:spcBef>
              <a:spcAft>
                <a:spcPts val="0"/>
              </a:spcAft>
              <a:buClr>
                <a:schemeClr val="dk1"/>
              </a:buClr>
              <a:buSzPts val="600"/>
              <a:buNone/>
              <a:defRPr sz="600"/>
            </a:lvl4pPr>
            <a:lvl5pPr marL="2286000" lvl="4" indent="-228600" algn="l">
              <a:spcBef>
                <a:spcPts val="100"/>
              </a:spcBef>
              <a:spcAft>
                <a:spcPts val="0"/>
              </a:spcAft>
              <a:buClr>
                <a:schemeClr val="dk1"/>
              </a:buClr>
              <a:buSzPts val="600"/>
              <a:buNone/>
              <a:defRPr sz="600"/>
            </a:lvl5pPr>
            <a:lvl6pPr marL="2743200" lvl="5" indent="-228600" algn="l">
              <a:spcBef>
                <a:spcPts val="100"/>
              </a:spcBef>
              <a:spcAft>
                <a:spcPts val="0"/>
              </a:spcAft>
              <a:buClr>
                <a:schemeClr val="dk1"/>
              </a:buClr>
              <a:buSzPts val="600"/>
              <a:buNone/>
              <a:defRPr sz="600"/>
            </a:lvl6pPr>
            <a:lvl7pPr marL="3200400" lvl="6" indent="-228600" algn="l">
              <a:spcBef>
                <a:spcPts val="100"/>
              </a:spcBef>
              <a:spcAft>
                <a:spcPts val="0"/>
              </a:spcAft>
              <a:buClr>
                <a:schemeClr val="dk1"/>
              </a:buClr>
              <a:buSzPts val="600"/>
              <a:buNone/>
              <a:defRPr sz="600"/>
            </a:lvl7pPr>
            <a:lvl8pPr marL="3657600" lvl="7" indent="-228600" algn="l">
              <a:spcBef>
                <a:spcPts val="100"/>
              </a:spcBef>
              <a:spcAft>
                <a:spcPts val="0"/>
              </a:spcAft>
              <a:buClr>
                <a:schemeClr val="dk1"/>
              </a:buClr>
              <a:buSzPts val="600"/>
              <a:buNone/>
              <a:defRPr sz="600"/>
            </a:lvl8pPr>
            <a:lvl9pPr marL="4114800" lvl="8" indent="-228600" algn="l">
              <a:spcBef>
                <a:spcPts val="100"/>
              </a:spcBef>
              <a:spcAft>
                <a:spcPts val="0"/>
              </a:spcAft>
              <a:buClr>
                <a:schemeClr val="dk1"/>
              </a:buClr>
              <a:buSzPts val="600"/>
              <a:buNone/>
              <a:defRPr sz="600"/>
            </a:lvl9pPr>
          </a:lstStyle>
          <a:p>
            <a:endParaRPr/>
          </a:p>
        </p:txBody>
      </p:sp>
      <p:sp>
        <p:nvSpPr>
          <p:cNvPr id="144" name="Google Shape;144;g35ffa359426_0_171"/>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45" name="Google Shape;145;g35ffa359426_0_171"/>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46" name="Google Shape;146;g35ffa359426_0_171"/>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35ffa359426_0_178"/>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49" name="Google Shape;149;g35ffa359426_0_178"/>
          <p:cNvSpPr txBox="1">
            <a:spLocks noGrp="1"/>
          </p:cNvSpPr>
          <p:nvPr>
            <p:ph type="body" idx="1"/>
          </p:nvPr>
        </p:nvSpPr>
        <p:spPr>
          <a:xfrm rot="5400000">
            <a:off x="1539300" y="-167700"/>
            <a:ext cx="3017400" cy="5486400"/>
          </a:xfrm>
          <a:prstGeom prst="rect">
            <a:avLst/>
          </a:prstGeom>
          <a:noFill/>
          <a:ln>
            <a:noFill/>
          </a:ln>
        </p:spPr>
        <p:txBody>
          <a:bodyPr spcFirstLastPara="1" wrap="square" lIns="60950" tIns="30475" rIns="60950" bIns="30475" anchor="t" anchorCtr="0">
            <a:normAutofit/>
          </a:bodyPr>
          <a:lstStyle>
            <a:lvl1pPr marL="457200" lvl="0" indent="-304800" algn="l">
              <a:spcBef>
                <a:spcPts val="200"/>
              </a:spcBef>
              <a:spcAft>
                <a:spcPts val="0"/>
              </a:spcAft>
              <a:buClr>
                <a:schemeClr val="dk1"/>
              </a:buClr>
              <a:buSzPts val="1200"/>
              <a:buChar char="•"/>
              <a:defRPr/>
            </a:lvl1pPr>
            <a:lvl2pPr marL="914400" lvl="1" indent="-304800" algn="l">
              <a:spcBef>
                <a:spcPts val="200"/>
              </a:spcBef>
              <a:spcAft>
                <a:spcPts val="0"/>
              </a:spcAft>
              <a:buClr>
                <a:schemeClr val="dk1"/>
              </a:buClr>
              <a:buSzPts val="1200"/>
              <a:buChar char="–"/>
              <a:defRPr/>
            </a:lvl2pPr>
            <a:lvl3pPr marL="1371600" lvl="2" indent="-304800" algn="l">
              <a:spcBef>
                <a:spcPts val="200"/>
              </a:spcBef>
              <a:spcAft>
                <a:spcPts val="0"/>
              </a:spcAft>
              <a:buClr>
                <a:schemeClr val="dk1"/>
              </a:buClr>
              <a:buSzPts val="1200"/>
              <a:buChar char="•"/>
              <a:defRPr/>
            </a:lvl3pPr>
            <a:lvl4pPr marL="1828800" lvl="3" indent="-304800" algn="l">
              <a:spcBef>
                <a:spcPts val="200"/>
              </a:spcBef>
              <a:spcAft>
                <a:spcPts val="0"/>
              </a:spcAft>
              <a:buClr>
                <a:schemeClr val="dk1"/>
              </a:buClr>
              <a:buSzPts val="1200"/>
              <a:buChar char="–"/>
              <a:defRPr/>
            </a:lvl4pPr>
            <a:lvl5pPr marL="2286000" lvl="4" indent="-304800" algn="l">
              <a:spcBef>
                <a:spcPts val="200"/>
              </a:spcBef>
              <a:spcAft>
                <a:spcPts val="0"/>
              </a:spcAft>
              <a:buClr>
                <a:schemeClr val="dk1"/>
              </a:buClr>
              <a:buSzPts val="1200"/>
              <a:buChar char="»"/>
              <a:defRPr/>
            </a:lvl5pPr>
            <a:lvl6pPr marL="2743200" lvl="5" indent="-304800" algn="l">
              <a:spcBef>
                <a:spcPts val="200"/>
              </a:spcBef>
              <a:spcAft>
                <a:spcPts val="0"/>
              </a:spcAft>
              <a:buClr>
                <a:schemeClr val="dk1"/>
              </a:buClr>
              <a:buSzPts val="1200"/>
              <a:buChar char="•"/>
              <a:defRPr/>
            </a:lvl6pPr>
            <a:lvl7pPr marL="3200400" lvl="6" indent="-304800" algn="l">
              <a:spcBef>
                <a:spcPts val="200"/>
              </a:spcBef>
              <a:spcAft>
                <a:spcPts val="0"/>
              </a:spcAft>
              <a:buClr>
                <a:schemeClr val="dk1"/>
              </a:buClr>
              <a:buSzPts val="1200"/>
              <a:buChar char="•"/>
              <a:defRPr/>
            </a:lvl7pPr>
            <a:lvl8pPr marL="3657600" lvl="7" indent="-304800" algn="l">
              <a:spcBef>
                <a:spcPts val="200"/>
              </a:spcBef>
              <a:spcAft>
                <a:spcPts val="0"/>
              </a:spcAft>
              <a:buClr>
                <a:schemeClr val="dk1"/>
              </a:buClr>
              <a:buSzPts val="1200"/>
              <a:buChar char="•"/>
              <a:defRPr/>
            </a:lvl8pPr>
            <a:lvl9pPr marL="4114800" lvl="8" indent="-304800" algn="l">
              <a:spcBef>
                <a:spcPts val="200"/>
              </a:spcBef>
              <a:spcAft>
                <a:spcPts val="0"/>
              </a:spcAft>
              <a:buClr>
                <a:schemeClr val="dk1"/>
              </a:buClr>
              <a:buSzPts val="1200"/>
              <a:buChar char="•"/>
              <a:defRPr/>
            </a:lvl9pPr>
          </a:lstStyle>
          <a:p>
            <a:endParaRPr/>
          </a:p>
        </p:txBody>
      </p:sp>
      <p:sp>
        <p:nvSpPr>
          <p:cNvPr id="150" name="Google Shape;150;g35ffa359426_0_178"/>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51" name="Google Shape;151;g35ffa359426_0_178"/>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52" name="Google Shape;152;g35ffa359426_0_178"/>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35ffa359426_0_184"/>
          <p:cNvSpPr txBox="1">
            <a:spLocks noGrp="1"/>
          </p:cNvSpPr>
          <p:nvPr>
            <p:ph type="title"/>
          </p:nvPr>
        </p:nvSpPr>
        <p:spPr>
          <a:xfrm rot="5400000">
            <a:off x="3154950" y="1447742"/>
            <a:ext cx="3900900" cy="13716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55" name="Google Shape;155;g35ffa359426_0_184"/>
          <p:cNvSpPr txBox="1">
            <a:spLocks noGrp="1"/>
          </p:cNvSpPr>
          <p:nvPr>
            <p:ph type="body" idx="1"/>
          </p:nvPr>
        </p:nvSpPr>
        <p:spPr>
          <a:xfrm rot="5400000">
            <a:off x="361000" y="126992"/>
            <a:ext cx="3900900" cy="4013100"/>
          </a:xfrm>
          <a:prstGeom prst="rect">
            <a:avLst/>
          </a:prstGeom>
          <a:noFill/>
          <a:ln>
            <a:noFill/>
          </a:ln>
        </p:spPr>
        <p:txBody>
          <a:bodyPr spcFirstLastPara="1" wrap="square" lIns="60950" tIns="30475" rIns="60950" bIns="30475" anchor="t" anchorCtr="0">
            <a:normAutofit/>
          </a:bodyPr>
          <a:lstStyle>
            <a:lvl1pPr marL="457200" lvl="0" indent="-304800" algn="l">
              <a:spcBef>
                <a:spcPts val="200"/>
              </a:spcBef>
              <a:spcAft>
                <a:spcPts val="0"/>
              </a:spcAft>
              <a:buClr>
                <a:schemeClr val="dk1"/>
              </a:buClr>
              <a:buSzPts val="1200"/>
              <a:buChar char="•"/>
              <a:defRPr/>
            </a:lvl1pPr>
            <a:lvl2pPr marL="914400" lvl="1" indent="-304800" algn="l">
              <a:spcBef>
                <a:spcPts val="200"/>
              </a:spcBef>
              <a:spcAft>
                <a:spcPts val="0"/>
              </a:spcAft>
              <a:buClr>
                <a:schemeClr val="dk1"/>
              </a:buClr>
              <a:buSzPts val="1200"/>
              <a:buChar char="–"/>
              <a:defRPr/>
            </a:lvl2pPr>
            <a:lvl3pPr marL="1371600" lvl="2" indent="-304800" algn="l">
              <a:spcBef>
                <a:spcPts val="200"/>
              </a:spcBef>
              <a:spcAft>
                <a:spcPts val="0"/>
              </a:spcAft>
              <a:buClr>
                <a:schemeClr val="dk1"/>
              </a:buClr>
              <a:buSzPts val="1200"/>
              <a:buChar char="•"/>
              <a:defRPr/>
            </a:lvl3pPr>
            <a:lvl4pPr marL="1828800" lvl="3" indent="-304800" algn="l">
              <a:spcBef>
                <a:spcPts val="200"/>
              </a:spcBef>
              <a:spcAft>
                <a:spcPts val="0"/>
              </a:spcAft>
              <a:buClr>
                <a:schemeClr val="dk1"/>
              </a:buClr>
              <a:buSzPts val="1200"/>
              <a:buChar char="–"/>
              <a:defRPr/>
            </a:lvl4pPr>
            <a:lvl5pPr marL="2286000" lvl="4" indent="-304800" algn="l">
              <a:spcBef>
                <a:spcPts val="200"/>
              </a:spcBef>
              <a:spcAft>
                <a:spcPts val="0"/>
              </a:spcAft>
              <a:buClr>
                <a:schemeClr val="dk1"/>
              </a:buClr>
              <a:buSzPts val="1200"/>
              <a:buChar char="»"/>
              <a:defRPr/>
            </a:lvl5pPr>
            <a:lvl6pPr marL="2743200" lvl="5" indent="-304800" algn="l">
              <a:spcBef>
                <a:spcPts val="200"/>
              </a:spcBef>
              <a:spcAft>
                <a:spcPts val="0"/>
              </a:spcAft>
              <a:buClr>
                <a:schemeClr val="dk1"/>
              </a:buClr>
              <a:buSzPts val="1200"/>
              <a:buChar char="•"/>
              <a:defRPr/>
            </a:lvl6pPr>
            <a:lvl7pPr marL="3200400" lvl="6" indent="-304800" algn="l">
              <a:spcBef>
                <a:spcPts val="200"/>
              </a:spcBef>
              <a:spcAft>
                <a:spcPts val="0"/>
              </a:spcAft>
              <a:buClr>
                <a:schemeClr val="dk1"/>
              </a:buClr>
              <a:buSzPts val="1200"/>
              <a:buChar char="•"/>
              <a:defRPr/>
            </a:lvl7pPr>
            <a:lvl8pPr marL="3657600" lvl="7" indent="-304800" algn="l">
              <a:spcBef>
                <a:spcPts val="200"/>
              </a:spcBef>
              <a:spcAft>
                <a:spcPts val="0"/>
              </a:spcAft>
              <a:buClr>
                <a:schemeClr val="dk1"/>
              </a:buClr>
              <a:buSzPts val="1200"/>
              <a:buChar char="•"/>
              <a:defRPr/>
            </a:lvl8pPr>
            <a:lvl9pPr marL="4114800" lvl="8" indent="-304800" algn="l">
              <a:spcBef>
                <a:spcPts val="200"/>
              </a:spcBef>
              <a:spcAft>
                <a:spcPts val="0"/>
              </a:spcAft>
              <a:buClr>
                <a:schemeClr val="dk1"/>
              </a:buClr>
              <a:buSzPts val="1200"/>
              <a:buChar char="•"/>
              <a:defRPr/>
            </a:lvl9pPr>
          </a:lstStyle>
          <a:p>
            <a:endParaRPr/>
          </a:p>
        </p:txBody>
      </p:sp>
      <p:sp>
        <p:nvSpPr>
          <p:cNvPr id="156" name="Google Shape;156;g35ffa359426_0_184"/>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57" name="Google Shape;157;g35ffa359426_0_184"/>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58" name="Google Shape;158;g35ffa359426_0_184"/>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25"/>
        <p:cNvGrpSpPr/>
        <p:nvPr/>
      </p:nvGrpSpPr>
      <p:grpSpPr>
        <a:xfrm>
          <a:off x="0" y="0"/>
          <a:ext cx="0" cy="0"/>
          <a:chOff x="0" y="0"/>
          <a:chExt cx="0" cy="0"/>
        </a:xfrm>
      </p:grpSpPr>
      <p:sp>
        <p:nvSpPr>
          <p:cNvPr id="26" name="Google Shape;26;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 name="Google Shape;2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31"/>
        <p:cNvGrpSpPr/>
        <p:nvPr/>
      </p:nvGrpSpPr>
      <p:grpSpPr>
        <a:xfrm>
          <a:off x="0" y="0"/>
          <a:ext cx="0" cy="0"/>
          <a:chOff x="0" y="0"/>
          <a:chExt cx="0" cy="0"/>
        </a:xfrm>
      </p:grpSpPr>
      <p:sp>
        <p:nvSpPr>
          <p:cNvPr id="32" name="Google Shape;32;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3"/>
        <p:cNvGrpSpPr/>
        <p:nvPr/>
      </p:nvGrpSpPr>
      <p:grpSpPr>
        <a:xfrm>
          <a:off x="0" y="0"/>
          <a:ext cx="0" cy="0"/>
          <a:chOff x="0" y="0"/>
          <a:chExt cx="0" cy="0"/>
        </a:xfrm>
      </p:grpSpPr>
      <p:sp>
        <p:nvSpPr>
          <p:cNvPr id="54" name="Google Shape;54;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8"/>
        <p:cNvGrpSpPr/>
        <p:nvPr/>
      </p:nvGrpSpPr>
      <p:grpSpPr>
        <a:xfrm>
          <a:off x="0" y="0"/>
          <a:ext cx="0" cy="0"/>
          <a:chOff x="0" y="0"/>
          <a:chExt cx="0" cy="0"/>
        </a:xfrm>
      </p:grpSpPr>
      <p:sp>
        <p:nvSpPr>
          <p:cNvPr id="59" name="Google Shape;5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5"/>
        <p:cNvGrpSpPr/>
        <p:nvPr/>
      </p:nvGrpSpPr>
      <p:grpSpPr>
        <a:xfrm>
          <a:off x="0" y="0"/>
          <a:ext cx="0" cy="0"/>
          <a:chOff x="0" y="0"/>
          <a:chExt cx="0" cy="0"/>
        </a:xfrm>
      </p:grpSpPr>
      <p:sp>
        <p:nvSpPr>
          <p:cNvPr id="66" name="Google Shape;66;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6"/>
          <p:cNvSpPr>
            <a:spLocks noGrp="1"/>
          </p:cNvSpPr>
          <p:nvPr>
            <p:ph type="pic" idx="2"/>
          </p:nvPr>
        </p:nvSpPr>
        <p:spPr>
          <a:xfrm>
            <a:off x="5183188" y="987425"/>
            <a:ext cx="6172200" cy="4873625"/>
          </a:xfrm>
          <a:prstGeom prst="rect">
            <a:avLst/>
          </a:prstGeom>
          <a:noFill/>
          <a:ln>
            <a:noFill/>
          </a:ln>
        </p:spPr>
      </p:sp>
      <p:sp>
        <p:nvSpPr>
          <p:cNvPr id="68" name="Google Shape;68;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35ffa359426_0_115"/>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marR="0" lvl="0" algn="ctr">
              <a:spcBef>
                <a:spcPts val="0"/>
              </a:spcBef>
              <a:spcAft>
                <a:spcPts val="0"/>
              </a:spcAft>
              <a:buClr>
                <a:schemeClr val="dk1"/>
              </a:buClr>
              <a:buSzPts val="2900"/>
              <a:buFont typeface="Calibri"/>
              <a:buNone/>
              <a:defRPr sz="2900" b="0" i="0" u="none" strike="noStrike" cap="none">
                <a:solidFill>
                  <a:schemeClr val="dk1"/>
                </a:solidFill>
                <a:latin typeface="Calibri"/>
                <a:ea typeface="Calibri"/>
                <a:cs typeface="Calibri"/>
                <a:sym typeface="Calibri"/>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
        <p:nvSpPr>
          <p:cNvPr id="86" name="Google Shape;86;g35ffa359426_0_115"/>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marR="0" lvl="0" indent="-361950" algn="l">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9250" algn="l">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87" name="Google Shape;87;g35ffa359426_0_115"/>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marR="0" lvl="0" algn="l">
              <a:spcBef>
                <a:spcPts val="0"/>
              </a:spcBef>
              <a:spcAft>
                <a:spcPts val="0"/>
              </a:spcAft>
              <a:buSzPts val="900"/>
              <a:buNone/>
              <a:defRPr sz="800" b="0" i="0" u="none" strike="noStrike" cap="none">
                <a:solidFill>
                  <a:srgbClr val="888888"/>
                </a:solidFill>
                <a:latin typeface="Calibri"/>
                <a:ea typeface="Calibri"/>
                <a:cs typeface="Calibri"/>
                <a:sym typeface="Calibri"/>
              </a:defRPr>
            </a:lvl1pPr>
            <a:lvl2pPr marR="0" lvl="1" algn="l">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sp>
        <p:nvSpPr>
          <p:cNvPr id="88" name="Google Shape;88;g35ffa359426_0_115"/>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marR="0" lvl="0" algn="ctr">
              <a:spcBef>
                <a:spcPts val="0"/>
              </a:spcBef>
              <a:spcAft>
                <a:spcPts val="0"/>
              </a:spcAft>
              <a:buSzPts val="900"/>
              <a:buNone/>
              <a:defRPr sz="800" b="0" i="0" u="none" strike="noStrike" cap="none">
                <a:solidFill>
                  <a:srgbClr val="888888"/>
                </a:solidFill>
                <a:latin typeface="Calibri"/>
                <a:ea typeface="Calibri"/>
                <a:cs typeface="Calibri"/>
                <a:sym typeface="Calibri"/>
              </a:defRPr>
            </a:lvl1pPr>
            <a:lvl2pPr marR="0" lvl="1" algn="l">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sp>
        <p:nvSpPr>
          <p:cNvPr id="89" name="Google Shape;89;g35ffa359426_0_115"/>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spcBef>
                <a:spcPts val="0"/>
              </a:spcBef>
              <a:buNone/>
              <a:defRPr sz="800" b="0" i="0" u="none" strike="noStrike" cap="none">
                <a:solidFill>
                  <a:srgbClr val="888888"/>
                </a:solidFill>
                <a:latin typeface="Calibri"/>
                <a:ea typeface="Calibri"/>
                <a:cs typeface="Calibri"/>
                <a:sym typeface="Calibri"/>
              </a:defRPr>
            </a:lvl1pPr>
            <a:lvl2pPr marL="0" marR="0" lvl="1" indent="0" algn="r">
              <a:spcBef>
                <a:spcPts val="0"/>
              </a:spcBef>
              <a:buNone/>
              <a:defRPr sz="800" b="0" i="0" u="none" strike="noStrike" cap="none">
                <a:solidFill>
                  <a:srgbClr val="888888"/>
                </a:solidFill>
                <a:latin typeface="Calibri"/>
                <a:ea typeface="Calibri"/>
                <a:cs typeface="Calibri"/>
                <a:sym typeface="Calibri"/>
              </a:defRPr>
            </a:lvl2pPr>
            <a:lvl3pPr marL="0" marR="0" lvl="2" indent="0" algn="r">
              <a:spcBef>
                <a:spcPts val="0"/>
              </a:spcBef>
              <a:buNone/>
              <a:defRPr sz="800" b="0" i="0" u="none" strike="noStrike" cap="none">
                <a:solidFill>
                  <a:srgbClr val="888888"/>
                </a:solidFill>
                <a:latin typeface="Calibri"/>
                <a:ea typeface="Calibri"/>
                <a:cs typeface="Calibri"/>
                <a:sym typeface="Calibri"/>
              </a:defRPr>
            </a:lvl3pPr>
            <a:lvl4pPr marL="0" marR="0" lvl="3" indent="0" algn="r">
              <a:spcBef>
                <a:spcPts val="0"/>
              </a:spcBef>
              <a:buNone/>
              <a:defRPr sz="800" b="0" i="0" u="none" strike="noStrike" cap="none">
                <a:solidFill>
                  <a:srgbClr val="888888"/>
                </a:solidFill>
                <a:latin typeface="Calibri"/>
                <a:ea typeface="Calibri"/>
                <a:cs typeface="Calibri"/>
                <a:sym typeface="Calibri"/>
              </a:defRPr>
            </a:lvl4pPr>
            <a:lvl5pPr marL="0" marR="0" lvl="4" indent="0" algn="r">
              <a:spcBef>
                <a:spcPts val="0"/>
              </a:spcBef>
              <a:buNone/>
              <a:defRPr sz="800" b="0" i="0" u="none" strike="noStrike" cap="none">
                <a:solidFill>
                  <a:srgbClr val="888888"/>
                </a:solidFill>
                <a:latin typeface="Calibri"/>
                <a:ea typeface="Calibri"/>
                <a:cs typeface="Calibri"/>
                <a:sym typeface="Calibri"/>
              </a:defRPr>
            </a:lvl5pPr>
            <a:lvl6pPr marL="0" marR="0" lvl="5" indent="0" algn="r">
              <a:spcBef>
                <a:spcPts val="0"/>
              </a:spcBef>
              <a:buNone/>
              <a:defRPr sz="800" b="0" i="0" u="none" strike="noStrike" cap="none">
                <a:solidFill>
                  <a:srgbClr val="888888"/>
                </a:solidFill>
                <a:latin typeface="Calibri"/>
                <a:ea typeface="Calibri"/>
                <a:cs typeface="Calibri"/>
                <a:sym typeface="Calibri"/>
              </a:defRPr>
            </a:lvl6pPr>
            <a:lvl7pPr marL="0" marR="0" lvl="6" indent="0" algn="r">
              <a:spcBef>
                <a:spcPts val="0"/>
              </a:spcBef>
              <a:buNone/>
              <a:defRPr sz="800" b="0" i="0" u="none" strike="noStrike" cap="none">
                <a:solidFill>
                  <a:srgbClr val="888888"/>
                </a:solidFill>
                <a:latin typeface="Calibri"/>
                <a:ea typeface="Calibri"/>
                <a:cs typeface="Calibri"/>
                <a:sym typeface="Calibri"/>
              </a:defRPr>
            </a:lvl7pPr>
            <a:lvl8pPr marL="0" marR="0" lvl="7" indent="0" algn="r">
              <a:spcBef>
                <a:spcPts val="0"/>
              </a:spcBef>
              <a:buNone/>
              <a:defRPr sz="800" b="0" i="0" u="none" strike="noStrike" cap="none">
                <a:solidFill>
                  <a:srgbClr val="888888"/>
                </a:solidFill>
                <a:latin typeface="Calibri"/>
                <a:ea typeface="Calibri"/>
                <a:cs typeface="Calibri"/>
                <a:sym typeface="Calibri"/>
              </a:defRPr>
            </a:lvl8pPr>
            <a:lvl9pPr marL="0" marR="0" lvl="8" indent="0" algn="r">
              <a:spcBef>
                <a:spcPts val="0"/>
              </a:spcBef>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‹N°›</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mailto:Campjourcourcelette@cfmws.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2.jpg"/><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bkk.cfmws.com/valcartierpub"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can01.safelinks.protection.outlook.com/?url=https%3A%2F%2Factivitymessenger.com%2Forg%2F4320&amp;data=05%7C02%7CAmyot.Michael%40cfmws.com%7C587982f1abdb4cce0a7808dda91c9f7e%7C9dcbf6dc676c45e784a105b6996f3a53%7C0%7C0%7C638852662748759146%7CUnknown%7CTWFpbGZsb3d8eyJFbXB0eU1hcGkiOnRydWUsIlYiOiIwLjAuMDAwMCIsIlAiOiJXaW4zMiIsIkFOIjoiTWFpbCIsIldUIjoyfQ%3D%3D%7C0%7C%7C%7C&amp;sdata=TeutWDzvDcJhcqoWuspynYAGbI1nnUU9trTv%2BLdgx7o%3D&amp;reserved=0"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65" name="Google Shape;165;p1"/>
          <p:cNvSpPr txBox="1"/>
          <p:nvPr/>
        </p:nvSpPr>
        <p:spPr>
          <a:xfrm>
            <a:off x="2298600" y="4284000"/>
            <a:ext cx="7594800" cy="39395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4000" b="0" i="0" u="none" strike="noStrike" cap="none">
                <a:solidFill>
                  <a:schemeClr val="lt1"/>
                </a:solidFill>
                <a:latin typeface="Calibri"/>
                <a:ea typeface="Calibri"/>
                <a:cs typeface="Calibri"/>
                <a:sym typeface="Calibri"/>
              </a:rPr>
              <a:t>SOIRÉE INFO-PARENTS</a:t>
            </a:r>
            <a:endParaRPr/>
          </a:p>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a:p>
            <a:pPr marL="0" marR="0" lvl="0" indent="0" algn="ctr" rtl="0">
              <a:spcBef>
                <a:spcPts val="0"/>
              </a:spcBef>
              <a:spcAft>
                <a:spcPts val="0"/>
              </a:spcAft>
              <a:buNone/>
            </a:pPr>
            <a:r>
              <a:rPr lang="fr-CA" sz="2400" b="0" i="0" u="none" strike="noStrike" cap="none">
                <a:solidFill>
                  <a:schemeClr val="lt1"/>
                </a:solidFill>
                <a:latin typeface="Calibri"/>
                <a:ea typeface="Calibri"/>
                <a:cs typeface="Calibri"/>
                <a:sym typeface="Calibri"/>
              </a:rPr>
              <a:t>MERCREDI -11 JUIN 2025 - 18H30</a:t>
            </a:r>
            <a:endParaRPr/>
          </a:p>
          <a:p>
            <a:pPr marL="0" marR="0" lvl="0" indent="0" algn="ctr" rtl="0">
              <a:spcBef>
                <a:spcPts val="0"/>
              </a:spcBef>
              <a:spcAft>
                <a:spcPts val="0"/>
              </a:spcAft>
              <a:buNone/>
            </a:pPr>
            <a:endParaRPr sz="2000" b="0" i="0" u="none" strike="noStrike" cap="none">
              <a:solidFill>
                <a:schemeClr val="lt1"/>
              </a:solidFill>
              <a:latin typeface="Calibri"/>
              <a:ea typeface="Calibri"/>
              <a:cs typeface="Calibri"/>
              <a:sym typeface="Calibri"/>
            </a:endParaRPr>
          </a:p>
          <a:p>
            <a:pPr marL="0" marR="0" lvl="0" indent="0" algn="ctr" rtl="0">
              <a:spcBef>
                <a:spcPts val="0"/>
              </a:spcBef>
              <a:spcAft>
                <a:spcPts val="0"/>
              </a:spcAft>
              <a:buNone/>
            </a:pPr>
            <a:r>
              <a:rPr lang="fr-CA" sz="2000" b="0" i="0" u="none" strike="noStrike" cap="none">
                <a:solidFill>
                  <a:schemeClr val="lt1"/>
                </a:solidFill>
                <a:latin typeface="Calibri"/>
                <a:ea typeface="Calibri"/>
                <a:cs typeface="Calibri"/>
                <a:sym typeface="Calibri"/>
              </a:rPr>
              <a:t>OBJECTIF: EXPLIQUER LE FONCTIONNEMENT DU CAMP, RÉPONDRE À TOUTES VOS QUESTIONS ET VOUS REMETTRE LES CHANDAILS DE CAMP.</a:t>
            </a:r>
            <a:endParaRPr/>
          </a:p>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10"/>
          <p:cNvPicPr preferRelativeResize="0"/>
          <p:nvPr/>
        </p:nvPicPr>
        <p:blipFill rotWithShape="1">
          <a:blip r:embed="rId3">
            <a:alphaModFix/>
          </a:blip>
          <a:srcRect/>
          <a:stretch/>
        </p:blipFill>
        <p:spPr>
          <a:xfrm>
            <a:off x="0" y="-25061"/>
            <a:ext cx="12284364" cy="6909954"/>
          </a:xfrm>
          <a:prstGeom prst="rect">
            <a:avLst/>
          </a:prstGeom>
          <a:noFill/>
          <a:ln>
            <a:noFill/>
          </a:ln>
        </p:spPr>
      </p:pic>
      <p:sp>
        <p:nvSpPr>
          <p:cNvPr id="268" name="Google Shape;268;p10"/>
          <p:cNvSpPr txBox="1">
            <a:spLocks noGrp="1"/>
          </p:cNvSpPr>
          <p:nvPr>
            <p:ph type="title"/>
          </p:nvPr>
        </p:nvSpPr>
        <p:spPr>
          <a:xfrm>
            <a:off x="101082" y="8071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fr-CA" sz="3600">
                <a:latin typeface="Century Gothic"/>
                <a:ea typeface="Century Gothic"/>
                <a:cs typeface="Century Gothic"/>
                <a:sym typeface="Century Gothic"/>
              </a:rPr>
              <a:t>HIGH FIVE</a:t>
            </a:r>
            <a:endParaRPr sz="3600">
              <a:latin typeface="Century Gothic"/>
              <a:ea typeface="Century Gothic"/>
              <a:cs typeface="Century Gothic"/>
              <a:sym typeface="Century Gothic"/>
            </a:endParaRPr>
          </a:p>
        </p:txBody>
      </p:sp>
      <p:sp>
        <p:nvSpPr>
          <p:cNvPr id="269" name="Google Shape;269;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fr-CA" sz="2000" dirty="0">
                <a:latin typeface="Century Gothic"/>
                <a:ea typeface="Century Gothic"/>
                <a:cs typeface="Century Gothic"/>
                <a:sym typeface="Century Gothic"/>
              </a:rPr>
              <a:t>Camp certifié High Five;</a:t>
            </a:r>
            <a:endParaRPr dirty="0"/>
          </a:p>
          <a:p>
            <a:pPr marL="457200" lvl="1" indent="0" algn="l" rtl="0">
              <a:lnSpc>
                <a:spcPct val="90000"/>
              </a:lnSpc>
              <a:spcBef>
                <a:spcPts val="500"/>
              </a:spcBef>
              <a:spcAft>
                <a:spcPts val="0"/>
              </a:spcAft>
              <a:buClr>
                <a:schemeClr val="dk1"/>
              </a:buClr>
              <a:buSzPts val="1800"/>
              <a:buNone/>
            </a:pPr>
            <a:endParaRPr sz="1800" dirty="0">
              <a:latin typeface="Century Gothic"/>
              <a:ea typeface="Century Gothic"/>
              <a:cs typeface="Century Gothic"/>
              <a:sym typeface="Century Gothic"/>
            </a:endParaRPr>
          </a:p>
          <a:p>
            <a:pPr marL="685800" lvl="1" indent="-228600" algn="l" rtl="0">
              <a:lnSpc>
                <a:spcPct val="90000"/>
              </a:lnSpc>
              <a:spcBef>
                <a:spcPts val="500"/>
              </a:spcBef>
              <a:spcAft>
                <a:spcPts val="0"/>
              </a:spcAft>
              <a:buClr>
                <a:schemeClr val="dk1"/>
              </a:buClr>
              <a:buSzPts val="1800"/>
              <a:buFont typeface="Noto Sans Symbols"/>
              <a:buChar char="⮚"/>
            </a:pPr>
            <a:r>
              <a:rPr lang="fr-CA" sz="1800" dirty="0">
                <a:latin typeface="Century Gothic"/>
                <a:ea typeface="Century Gothic"/>
                <a:cs typeface="Century Gothic"/>
                <a:sym typeface="Century Gothic"/>
              </a:rPr>
              <a:t> Normes de qualité pancanadienne ; </a:t>
            </a:r>
            <a:r>
              <a:rPr lang="fr-CA" sz="1600" dirty="0">
                <a:latin typeface="Century Gothic"/>
                <a:ea typeface="Century Gothic"/>
                <a:cs typeface="Century Gothic"/>
                <a:sym typeface="Century Gothic"/>
              </a:rPr>
              <a:t>Offrir des programmes de sports et de loisirs de qualité supérieure aux enfants de 5 à 12 ans.</a:t>
            </a:r>
            <a:endParaRPr sz="1600" dirty="0">
              <a:latin typeface="Century Gothic"/>
              <a:ea typeface="Century Gothic"/>
              <a:cs typeface="Century Gothic"/>
              <a:sym typeface="Century Gothic"/>
            </a:endParaRPr>
          </a:p>
          <a:p>
            <a:pPr marL="457200" lvl="1" indent="0" algn="l" rtl="0">
              <a:lnSpc>
                <a:spcPct val="90000"/>
              </a:lnSpc>
              <a:spcBef>
                <a:spcPts val="500"/>
              </a:spcBef>
              <a:spcAft>
                <a:spcPts val="0"/>
              </a:spcAft>
              <a:buClr>
                <a:schemeClr val="dk1"/>
              </a:buClr>
              <a:buSzPts val="1800"/>
              <a:buNone/>
            </a:pPr>
            <a:endParaRPr sz="1800" dirty="0">
              <a:latin typeface="Century Gothic"/>
              <a:ea typeface="Century Gothic"/>
              <a:cs typeface="Century Gothic"/>
              <a:sym typeface="Century Gothic"/>
            </a:endParaRPr>
          </a:p>
          <a:p>
            <a:pPr marL="685800" lvl="1" indent="-228600" algn="l" rtl="0">
              <a:lnSpc>
                <a:spcPct val="90000"/>
              </a:lnSpc>
              <a:spcBef>
                <a:spcPts val="500"/>
              </a:spcBef>
              <a:spcAft>
                <a:spcPts val="0"/>
              </a:spcAft>
              <a:buClr>
                <a:schemeClr val="dk1"/>
              </a:buClr>
              <a:buSzPts val="1800"/>
              <a:buFont typeface="Noto Sans Symbols"/>
              <a:buChar char="⮚"/>
            </a:pPr>
            <a:r>
              <a:rPr lang="fr-CA" sz="1800" dirty="0">
                <a:latin typeface="Century Gothic"/>
                <a:ea typeface="Century Gothic"/>
                <a:cs typeface="Century Gothic"/>
                <a:sym typeface="Century Gothic"/>
              </a:rPr>
              <a:t> Expérience d’animation positive basée sur 5 principes;</a:t>
            </a:r>
            <a:endParaRPr sz="1800" dirty="0">
              <a:latin typeface="Century Gothic"/>
              <a:ea typeface="Century Gothic"/>
              <a:cs typeface="Century Gothic"/>
              <a:sym typeface="Century Gothic"/>
            </a:endParaRPr>
          </a:p>
          <a:p>
            <a:pPr marL="914400" lvl="2" indent="0" algn="l" rtl="0">
              <a:lnSpc>
                <a:spcPct val="90000"/>
              </a:lnSpc>
              <a:spcBef>
                <a:spcPts val="500"/>
              </a:spcBef>
              <a:spcAft>
                <a:spcPts val="0"/>
              </a:spcAft>
              <a:buClr>
                <a:schemeClr val="dk1"/>
              </a:buClr>
              <a:buSzPts val="1600"/>
              <a:buNone/>
            </a:pPr>
            <a:r>
              <a:rPr lang="fr-CA" sz="1600" b="1" dirty="0">
                <a:latin typeface="Century Gothic"/>
                <a:ea typeface="Century Gothic"/>
                <a:cs typeface="Century Gothic"/>
                <a:sym typeface="Century Gothic"/>
              </a:rPr>
              <a:t>La participation </a:t>
            </a:r>
            <a:r>
              <a:rPr lang="fr-CA" sz="1600" dirty="0">
                <a:latin typeface="Century Gothic"/>
                <a:ea typeface="Century Gothic"/>
                <a:cs typeface="Century Gothic"/>
                <a:sym typeface="Century Gothic"/>
              </a:rPr>
              <a:t>: de juste possibilité pour tous </a:t>
            </a:r>
            <a:endParaRPr dirty="0"/>
          </a:p>
          <a:p>
            <a:pPr marL="914400" lvl="2" indent="0" algn="l" rtl="0">
              <a:lnSpc>
                <a:spcPct val="90000"/>
              </a:lnSpc>
              <a:spcBef>
                <a:spcPts val="500"/>
              </a:spcBef>
              <a:spcAft>
                <a:spcPts val="0"/>
              </a:spcAft>
              <a:buClr>
                <a:schemeClr val="dk1"/>
              </a:buClr>
              <a:buSzPts val="1600"/>
              <a:buNone/>
            </a:pPr>
            <a:r>
              <a:rPr lang="fr-CA" sz="1600" b="1" dirty="0">
                <a:latin typeface="Century Gothic"/>
                <a:ea typeface="Century Gothic"/>
                <a:cs typeface="Century Gothic"/>
                <a:sym typeface="Century Gothic"/>
              </a:rPr>
              <a:t>Le jeu </a:t>
            </a:r>
            <a:r>
              <a:rPr lang="fr-CA" sz="1600" dirty="0">
                <a:latin typeface="Century Gothic"/>
                <a:ea typeface="Century Gothic"/>
                <a:cs typeface="Century Gothic"/>
                <a:sym typeface="Century Gothic"/>
              </a:rPr>
              <a:t>: tout simplement s ’ amuser! </a:t>
            </a:r>
            <a:endParaRPr dirty="0"/>
          </a:p>
          <a:p>
            <a:pPr marL="914400" lvl="2" indent="0" algn="l" rtl="0">
              <a:lnSpc>
                <a:spcPct val="90000"/>
              </a:lnSpc>
              <a:spcBef>
                <a:spcPts val="500"/>
              </a:spcBef>
              <a:spcAft>
                <a:spcPts val="0"/>
              </a:spcAft>
              <a:buClr>
                <a:schemeClr val="dk1"/>
              </a:buClr>
              <a:buSzPts val="1600"/>
              <a:buNone/>
            </a:pPr>
            <a:r>
              <a:rPr lang="fr-CA" sz="1600" b="1" dirty="0">
                <a:latin typeface="Century Gothic"/>
                <a:ea typeface="Century Gothic"/>
                <a:cs typeface="Century Gothic"/>
                <a:sym typeface="Century Gothic"/>
              </a:rPr>
              <a:t>La maîtrise </a:t>
            </a:r>
            <a:r>
              <a:rPr lang="fr-CA" sz="1600" dirty="0">
                <a:latin typeface="Century Gothic"/>
                <a:ea typeface="Century Gothic"/>
                <a:cs typeface="Century Gothic"/>
                <a:sym typeface="Century Gothic"/>
              </a:rPr>
              <a:t>: apprendre de nouvelles aptitudes et réussir </a:t>
            </a:r>
            <a:endParaRPr dirty="0"/>
          </a:p>
          <a:p>
            <a:pPr marL="914400" lvl="2" indent="0" algn="l" rtl="0">
              <a:lnSpc>
                <a:spcPct val="90000"/>
              </a:lnSpc>
              <a:spcBef>
                <a:spcPts val="500"/>
              </a:spcBef>
              <a:spcAft>
                <a:spcPts val="0"/>
              </a:spcAft>
              <a:buClr>
                <a:schemeClr val="dk1"/>
              </a:buClr>
              <a:buSzPts val="1600"/>
              <a:buNone/>
            </a:pPr>
            <a:r>
              <a:rPr lang="fr-CA" sz="1600" b="1" dirty="0">
                <a:latin typeface="Century Gothic"/>
                <a:ea typeface="Century Gothic"/>
                <a:cs typeface="Century Gothic"/>
                <a:sym typeface="Century Gothic"/>
              </a:rPr>
              <a:t>Les amis </a:t>
            </a:r>
            <a:r>
              <a:rPr lang="fr-CA" sz="1600" dirty="0">
                <a:latin typeface="Century Gothic"/>
                <a:ea typeface="Century Gothic"/>
                <a:cs typeface="Century Gothic"/>
                <a:sym typeface="Century Gothic"/>
              </a:rPr>
              <a:t>: la chance de nouer de nouvelles amitiés </a:t>
            </a:r>
            <a:endParaRPr dirty="0"/>
          </a:p>
          <a:p>
            <a:pPr marL="914400" lvl="2" indent="0" algn="l" rtl="0">
              <a:lnSpc>
                <a:spcPct val="90000"/>
              </a:lnSpc>
              <a:spcBef>
                <a:spcPts val="500"/>
              </a:spcBef>
              <a:spcAft>
                <a:spcPts val="0"/>
              </a:spcAft>
              <a:buClr>
                <a:schemeClr val="dk1"/>
              </a:buClr>
              <a:buSzPts val="1600"/>
              <a:buNone/>
            </a:pPr>
            <a:r>
              <a:rPr lang="fr-CA" sz="1600" b="1" dirty="0">
                <a:latin typeface="Century Gothic"/>
                <a:ea typeface="Century Gothic"/>
                <a:cs typeface="Century Gothic"/>
                <a:sym typeface="Century Gothic"/>
              </a:rPr>
              <a:t>Un adulte attentionné </a:t>
            </a:r>
            <a:r>
              <a:rPr lang="fr-CA" sz="1600" dirty="0">
                <a:latin typeface="Century Gothic"/>
                <a:ea typeface="Century Gothic"/>
                <a:cs typeface="Century Gothic"/>
                <a:sym typeface="Century Gothic"/>
              </a:rPr>
              <a:t>: un animateur qui fait preuve d’ attention et qui démontre de l’intérêt réel manifesté envers tous les enfants </a:t>
            </a:r>
            <a:endParaRPr sz="1600"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800"/>
              <a:buNone/>
            </a:pPr>
            <a:endParaRPr dirty="0">
              <a:latin typeface="Century Gothic"/>
              <a:ea typeface="Century Gothic"/>
              <a:cs typeface="Century Gothic"/>
              <a:sym typeface="Century Gothic"/>
            </a:endParaRPr>
          </a:p>
          <a:p>
            <a:pPr marL="457200" lvl="1" indent="0" algn="l" rtl="0">
              <a:lnSpc>
                <a:spcPct val="90000"/>
              </a:lnSpc>
              <a:spcBef>
                <a:spcPts val="500"/>
              </a:spcBef>
              <a:spcAft>
                <a:spcPts val="0"/>
              </a:spcAft>
              <a:buClr>
                <a:schemeClr val="dk1"/>
              </a:buClr>
              <a:buSzPts val="2400"/>
              <a:buNone/>
            </a:pPr>
            <a:endParaRPr dirty="0">
              <a:latin typeface="Century Gothic"/>
              <a:ea typeface="Century Gothic"/>
              <a:cs typeface="Century Gothic"/>
              <a:sym typeface="Century Gothic"/>
            </a:endParaRPr>
          </a:p>
        </p:txBody>
      </p:sp>
      <p:pic>
        <p:nvPicPr>
          <p:cNvPr id="270" name="Google Shape;270;p10"/>
          <p:cNvPicPr preferRelativeResize="0"/>
          <p:nvPr/>
        </p:nvPicPr>
        <p:blipFill rotWithShape="1">
          <a:blip r:embed="rId4">
            <a:alphaModFix/>
          </a:blip>
          <a:srcRect/>
          <a:stretch/>
        </p:blipFill>
        <p:spPr>
          <a:xfrm>
            <a:off x="7245170" y="671643"/>
            <a:ext cx="1469263" cy="14692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11"/>
          <p:cNvPicPr preferRelativeResize="0"/>
          <p:nvPr/>
        </p:nvPicPr>
        <p:blipFill rotWithShape="1">
          <a:blip r:embed="rId3">
            <a:alphaModFix/>
          </a:blip>
          <a:srcRect/>
          <a:stretch/>
        </p:blipFill>
        <p:spPr>
          <a:xfrm>
            <a:off x="0" y="0"/>
            <a:ext cx="12284364" cy="6909954"/>
          </a:xfrm>
          <a:prstGeom prst="rect">
            <a:avLst/>
          </a:prstGeom>
          <a:noFill/>
          <a:ln>
            <a:noFill/>
          </a:ln>
        </p:spPr>
      </p:pic>
      <p:sp>
        <p:nvSpPr>
          <p:cNvPr id="276" name="Google Shape;276;p11"/>
          <p:cNvSpPr txBox="1">
            <a:spLocks noGrp="1"/>
          </p:cNvSpPr>
          <p:nvPr>
            <p:ph type="title"/>
          </p:nvPr>
        </p:nvSpPr>
        <p:spPr>
          <a:xfrm>
            <a:off x="831850" y="2127908"/>
            <a:ext cx="10515600" cy="184912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Century Gothic"/>
              <a:buNone/>
            </a:pPr>
            <a:r>
              <a:rPr lang="fr-CA" sz="3600">
                <a:latin typeface="Century Gothic"/>
                <a:ea typeface="Century Gothic"/>
                <a:cs typeface="Century Gothic"/>
                <a:sym typeface="Century Gothic"/>
              </a:rPr>
              <a:t>FONCTIONNEMENT DU CAMP</a:t>
            </a:r>
            <a:endParaRPr sz="3600">
              <a:latin typeface="Century Gothic"/>
              <a:ea typeface="Century Gothic"/>
              <a:cs typeface="Century Gothic"/>
              <a:sym typeface="Century Gothic"/>
            </a:endParaRPr>
          </a:p>
        </p:txBody>
      </p:sp>
      <p:sp>
        <p:nvSpPr>
          <p:cNvPr id="277" name="Google Shape;277;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12"/>
          <p:cNvPicPr preferRelativeResize="0"/>
          <p:nvPr/>
        </p:nvPicPr>
        <p:blipFill rotWithShape="1">
          <a:blip r:embed="rId3">
            <a:alphaModFix/>
          </a:blip>
          <a:srcRect/>
          <a:stretch/>
        </p:blipFill>
        <p:spPr>
          <a:xfrm>
            <a:off x="0" y="0"/>
            <a:ext cx="12284364" cy="6909954"/>
          </a:xfrm>
          <a:prstGeom prst="rect">
            <a:avLst/>
          </a:prstGeom>
          <a:noFill/>
          <a:ln>
            <a:noFill/>
          </a:ln>
        </p:spPr>
      </p:pic>
      <p:sp>
        <p:nvSpPr>
          <p:cNvPr id="284" name="Google Shape;284;p12"/>
          <p:cNvSpPr txBox="1">
            <a:spLocks noGrp="1"/>
          </p:cNvSpPr>
          <p:nvPr>
            <p:ph type="title"/>
          </p:nvPr>
        </p:nvSpPr>
        <p:spPr>
          <a:xfrm>
            <a:off x="147735" y="12252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fr-CA" sz="3600" dirty="0">
                <a:latin typeface="Century Gothic"/>
                <a:ea typeface="Century Gothic"/>
                <a:cs typeface="Century Gothic"/>
                <a:sym typeface="Century Gothic"/>
              </a:rPr>
              <a:t>SITES DU CAMP DE JOUR</a:t>
            </a:r>
            <a:endParaRPr sz="3600" dirty="0">
              <a:latin typeface="Century Gothic"/>
              <a:ea typeface="Century Gothic"/>
              <a:cs typeface="Century Gothic"/>
              <a:sym typeface="Century Gothic"/>
            </a:endParaRPr>
          </a:p>
        </p:txBody>
      </p:sp>
      <p:sp>
        <p:nvSpPr>
          <p:cNvPr id="285" name="Google Shape;285;p12"/>
          <p:cNvSpPr txBox="1">
            <a:spLocks noGrp="1"/>
          </p:cNvSpPr>
          <p:nvPr>
            <p:ph type="body" idx="1"/>
          </p:nvPr>
        </p:nvSpPr>
        <p:spPr>
          <a:xfrm>
            <a:off x="390330" y="1279307"/>
            <a:ext cx="10515600" cy="511216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fr-CA" sz="1800" b="1" dirty="0">
                <a:latin typeface="Century Gothic"/>
                <a:ea typeface="Century Gothic"/>
                <a:cs typeface="Century Gothic"/>
                <a:sym typeface="Century Gothic"/>
              </a:rPr>
              <a:t>Centre Communautaire Valcartier – </a:t>
            </a:r>
            <a:r>
              <a:rPr lang="fr-CA" sz="1800" dirty="0">
                <a:latin typeface="Century Gothic"/>
                <a:ea typeface="Century Gothic"/>
                <a:cs typeface="Century Gothic"/>
                <a:sym typeface="Century Gothic"/>
              </a:rPr>
              <a:t>Camps réguliers</a:t>
            </a:r>
            <a:endParaRPr sz="1800" b="1"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1800"/>
              <a:buNone/>
            </a:pPr>
            <a:r>
              <a:rPr lang="fr-CA" sz="1800" dirty="0">
                <a:latin typeface="Century Gothic"/>
                <a:ea typeface="Century Gothic"/>
                <a:cs typeface="Century Gothic"/>
                <a:sym typeface="Century Gothic"/>
              </a:rPr>
              <a:t>(Édifice 93 face au Tim </a:t>
            </a:r>
            <a:r>
              <a:rPr lang="fr-CA" sz="1800" dirty="0" err="1">
                <a:latin typeface="Century Gothic"/>
                <a:ea typeface="Century Gothic"/>
                <a:cs typeface="Century Gothic"/>
                <a:sym typeface="Century Gothic"/>
              </a:rPr>
              <a:t>Horton’s</a:t>
            </a:r>
            <a:r>
              <a:rPr lang="fr-CA" sz="1800" dirty="0">
                <a:latin typeface="Century Gothic"/>
                <a:ea typeface="Century Gothic"/>
                <a:cs typeface="Century Gothic"/>
                <a:sym typeface="Century Gothic"/>
              </a:rPr>
              <a:t> de Shannon) </a:t>
            </a:r>
            <a:endParaRPr dirty="0"/>
          </a:p>
          <a:p>
            <a:pPr marL="0" lvl="0" indent="0" algn="l" rtl="0">
              <a:lnSpc>
                <a:spcPct val="90000"/>
              </a:lnSpc>
              <a:spcBef>
                <a:spcPts val="1000"/>
              </a:spcBef>
              <a:spcAft>
                <a:spcPts val="0"/>
              </a:spcAft>
              <a:buClr>
                <a:schemeClr val="dk1"/>
              </a:buClr>
              <a:buSzPts val="1800"/>
              <a:buNone/>
            </a:pPr>
            <a:endParaRPr sz="1800"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1800"/>
              <a:buNone/>
            </a:pPr>
            <a:r>
              <a:rPr lang="fr-CA" sz="1800" dirty="0">
                <a:latin typeface="Century Gothic"/>
                <a:ea typeface="Century Gothic"/>
                <a:cs typeface="Century Gothic"/>
                <a:sym typeface="Century Gothic"/>
              </a:rPr>
              <a:t>École Alexander Wolff – Camps Spécialisés</a:t>
            </a:r>
            <a:endParaRPr dirty="0"/>
          </a:p>
          <a:p>
            <a:pPr marL="0" lvl="0" indent="0" algn="l" rtl="0">
              <a:lnSpc>
                <a:spcPct val="90000"/>
              </a:lnSpc>
              <a:spcBef>
                <a:spcPts val="1000"/>
              </a:spcBef>
              <a:spcAft>
                <a:spcPts val="0"/>
              </a:spcAft>
              <a:buClr>
                <a:schemeClr val="dk1"/>
              </a:buClr>
              <a:buSzPts val="1800"/>
              <a:buNone/>
            </a:pPr>
            <a:endParaRPr sz="1800" dirty="0">
              <a:highlight>
                <a:srgbClr val="FFFF00"/>
              </a:highlight>
              <a:latin typeface="Century Gothic"/>
              <a:ea typeface="Century Gothic"/>
              <a:cs typeface="Century Gothic"/>
              <a:sym typeface="Century Gothic"/>
            </a:endParaRPr>
          </a:p>
          <a:p>
            <a:pPr marL="228600" lvl="0" indent="-228600" algn="l" rtl="0">
              <a:lnSpc>
                <a:spcPct val="90000"/>
              </a:lnSpc>
              <a:spcBef>
                <a:spcPts val="1000"/>
              </a:spcBef>
              <a:spcAft>
                <a:spcPts val="0"/>
              </a:spcAft>
              <a:buClr>
                <a:schemeClr val="dk1"/>
              </a:buClr>
              <a:buSzPts val="1800"/>
              <a:buFont typeface="Noto Sans Symbols"/>
              <a:buChar char="⮚"/>
            </a:pPr>
            <a:r>
              <a:rPr lang="fr-CA" sz="1800" dirty="0">
                <a:latin typeface="Century Gothic"/>
                <a:ea typeface="Century Gothic"/>
                <a:cs typeface="Century Gothic"/>
                <a:sym typeface="Century Gothic"/>
              </a:rPr>
              <a:t>Pour tous les groupes les arrivés et les départs se feront aux</a:t>
            </a:r>
            <a:r>
              <a:rPr lang="fr-CA" sz="1800" b="1" dirty="0">
                <a:latin typeface="Century Gothic"/>
                <a:ea typeface="Century Gothic"/>
                <a:cs typeface="Century Gothic"/>
                <a:sym typeface="Century Gothic"/>
              </a:rPr>
              <a:t> </a:t>
            </a:r>
            <a:r>
              <a:rPr lang="fr-CA" sz="1800" dirty="0">
                <a:latin typeface="Century Gothic"/>
                <a:ea typeface="Century Gothic"/>
                <a:cs typeface="Century Gothic"/>
                <a:sym typeface="Century Gothic"/>
              </a:rPr>
              <a:t>Centre Communautaire Valcartier</a:t>
            </a:r>
            <a:endParaRPr dirty="0"/>
          </a:p>
          <a:p>
            <a:pPr marL="0" lvl="0" indent="0" algn="l" rtl="0">
              <a:lnSpc>
                <a:spcPct val="90000"/>
              </a:lnSpc>
              <a:spcBef>
                <a:spcPts val="1000"/>
              </a:spcBef>
              <a:spcAft>
                <a:spcPts val="0"/>
              </a:spcAft>
              <a:buClr>
                <a:schemeClr val="dk1"/>
              </a:buClr>
              <a:buSzPts val="1800"/>
              <a:buNone/>
            </a:pPr>
            <a:r>
              <a:rPr lang="fr-CA" sz="1800" dirty="0">
                <a:latin typeface="Century Gothic"/>
                <a:ea typeface="Century Gothic"/>
                <a:cs typeface="Century Gothic"/>
                <a:sym typeface="Century Gothic"/>
              </a:rPr>
              <a:t>Autres endroits utilisés : Sentiers boisés et parcs avoisinants, piscine extérieure , centre des sports, piste cyclable, école DDO, etc. </a:t>
            </a:r>
            <a:endParaRPr dirty="0"/>
          </a:p>
          <a:p>
            <a:pPr marL="0" lvl="0" indent="0" algn="l" rtl="0">
              <a:lnSpc>
                <a:spcPct val="90000"/>
              </a:lnSpc>
              <a:spcBef>
                <a:spcPts val="1000"/>
              </a:spcBef>
              <a:spcAft>
                <a:spcPts val="0"/>
              </a:spcAft>
              <a:buClr>
                <a:schemeClr val="dk1"/>
              </a:buClr>
              <a:buSzPts val="1800"/>
              <a:buNone/>
            </a:pPr>
            <a:endParaRPr sz="1800" i="1"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1800"/>
              <a:buNone/>
            </a:pPr>
            <a:r>
              <a:rPr lang="fr-CA" sz="1800" i="1" dirty="0">
                <a:latin typeface="Century Gothic"/>
                <a:ea typeface="Century Gothic"/>
                <a:cs typeface="Century Gothic"/>
                <a:sym typeface="Century Gothic"/>
              </a:rPr>
              <a:t>*Le site sera muni d’un chapiteau pour maximiser le temps de jeux extérieurs.</a:t>
            </a:r>
            <a:endParaRPr dirty="0"/>
          </a:p>
          <a:p>
            <a:pPr marL="0" lvl="0" indent="0" algn="l" rtl="0">
              <a:lnSpc>
                <a:spcPct val="90000"/>
              </a:lnSpc>
              <a:spcBef>
                <a:spcPts val="1000"/>
              </a:spcBef>
              <a:spcAft>
                <a:spcPts val="0"/>
              </a:spcAft>
              <a:buClr>
                <a:schemeClr val="dk1"/>
              </a:buClr>
              <a:buSzPts val="1800"/>
              <a:buNone/>
            </a:pPr>
            <a:endParaRPr sz="1800" i="1" dirty="0">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13"/>
          <p:cNvPicPr preferRelativeResize="0"/>
          <p:nvPr/>
        </p:nvPicPr>
        <p:blipFill rotWithShape="1">
          <a:blip r:embed="rId3">
            <a:alphaModFix/>
          </a:blip>
          <a:srcRect/>
          <a:stretch/>
        </p:blipFill>
        <p:spPr>
          <a:xfrm>
            <a:off x="0" y="9331"/>
            <a:ext cx="12284364" cy="6326909"/>
          </a:xfrm>
          <a:prstGeom prst="rect">
            <a:avLst/>
          </a:prstGeom>
          <a:noFill/>
          <a:ln>
            <a:noFill/>
          </a:ln>
        </p:spPr>
      </p:pic>
      <p:sp>
        <p:nvSpPr>
          <p:cNvPr id="292" name="Google Shape;292;p13"/>
          <p:cNvSpPr txBox="1">
            <a:spLocks noGrp="1"/>
          </p:cNvSpPr>
          <p:nvPr>
            <p:ph type="title"/>
          </p:nvPr>
        </p:nvSpPr>
        <p:spPr>
          <a:xfrm>
            <a:off x="147735"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fr-CA" sz="3600">
                <a:latin typeface="Century Gothic"/>
                <a:ea typeface="Century Gothic"/>
                <a:cs typeface="Century Gothic"/>
                <a:sym typeface="Century Gothic"/>
              </a:rPr>
              <a:t>HORAIRE DE LA JOURNÉE</a:t>
            </a:r>
            <a:endParaRPr sz="3600">
              <a:latin typeface="Century Gothic"/>
              <a:ea typeface="Century Gothic"/>
              <a:cs typeface="Century Gothic"/>
              <a:sym typeface="Century Gothic"/>
            </a:endParaRPr>
          </a:p>
        </p:txBody>
      </p:sp>
      <p:graphicFrame>
        <p:nvGraphicFramePr>
          <p:cNvPr id="293" name="Google Shape;293;p13"/>
          <p:cNvGraphicFramePr/>
          <p:nvPr/>
        </p:nvGraphicFramePr>
        <p:xfrm>
          <a:off x="1077647" y="1407539"/>
          <a:ext cx="8254650" cy="4358300"/>
        </p:xfrm>
        <a:graphic>
          <a:graphicData uri="http://schemas.openxmlformats.org/drawingml/2006/table">
            <a:tbl>
              <a:tblPr firstRow="1" bandRow="1">
                <a:noFill/>
                <a:tableStyleId>{4F55C503-CC76-4DD7-B318-AEBB3E511091}</a:tableStyleId>
              </a:tblPr>
              <a:tblGrid>
                <a:gridCol w="3059225">
                  <a:extLst>
                    <a:ext uri="{9D8B030D-6E8A-4147-A177-3AD203B41FA5}">
                      <a16:colId xmlns:a16="http://schemas.microsoft.com/office/drawing/2014/main" val="20000"/>
                    </a:ext>
                  </a:extLst>
                </a:gridCol>
                <a:gridCol w="5195425">
                  <a:extLst>
                    <a:ext uri="{9D8B030D-6E8A-4147-A177-3AD203B41FA5}">
                      <a16:colId xmlns:a16="http://schemas.microsoft.com/office/drawing/2014/main" val="20001"/>
                    </a:ext>
                  </a:extLst>
                </a:gridCol>
              </a:tblGrid>
              <a:tr h="592600">
                <a:tc>
                  <a:txBody>
                    <a:bodyPr/>
                    <a:lstStyle/>
                    <a:p>
                      <a:pPr marL="0" marR="0" lvl="0" indent="0" algn="ctr" rtl="0">
                        <a:spcBef>
                          <a:spcPts val="0"/>
                        </a:spcBef>
                        <a:spcAft>
                          <a:spcPts val="0"/>
                        </a:spcAft>
                        <a:buClr>
                          <a:schemeClr val="dk1"/>
                        </a:buClr>
                        <a:buSzPts val="2000"/>
                        <a:buFont typeface="Calibri"/>
                        <a:buNone/>
                      </a:pPr>
                      <a:r>
                        <a:rPr lang="fr-CA" sz="2000" b="0" u="sng" strike="noStrike" cap="none"/>
                        <a:t>6 h 45</a:t>
                      </a:r>
                      <a:r>
                        <a:rPr lang="fr-CA" sz="2000" b="0" strike="noStrike" cap="none"/>
                        <a:t> </a:t>
                      </a:r>
                      <a:r>
                        <a:rPr lang="fr-CA" sz="2000" b="0" u="none" strike="noStrike" cap="none"/>
                        <a:t>à 8 h 30</a:t>
                      </a:r>
                      <a:endParaRPr sz="2000" b="0" u="none" strike="noStrike" cap="none"/>
                    </a:p>
                  </a:txBody>
                  <a:tcPr marL="91450" marR="91450" marT="45725" marB="45725" anchor="ctr"/>
                </a:tc>
                <a:tc>
                  <a:txBody>
                    <a:bodyPr/>
                    <a:lstStyle/>
                    <a:p>
                      <a:pPr marL="0" marR="0" lvl="0" indent="0" algn="l" rtl="0">
                        <a:spcBef>
                          <a:spcPts val="0"/>
                        </a:spcBef>
                        <a:spcAft>
                          <a:spcPts val="0"/>
                        </a:spcAft>
                        <a:buNone/>
                      </a:pPr>
                      <a:r>
                        <a:rPr lang="fr-CA" sz="2000"/>
                        <a:t>A</a:t>
                      </a:r>
                      <a:r>
                        <a:rPr lang="fr-CA" sz="2000" b="1" u="none" strike="noStrike" cap="none"/>
                        <a:t>rrivée </a:t>
                      </a:r>
                      <a:r>
                        <a:rPr lang="fr-CA" sz="2000" b="0" u="none" strike="noStrike" cap="none"/>
                        <a:t>: Animation supervisée</a:t>
                      </a:r>
                      <a:endParaRPr/>
                    </a:p>
                  </a:txBody>
                  <a:tcPr marL="91450" marR="91450" marT="45725" marB="45725" anchor="ctr"/>
                </a:tc>
                <a:extLst>
                  <a:ext uri="{0D108BD9-81ED-4DB2-BD59-A6C34878D82A}">
                    <a16:rowId xmlns:a16="http://schemas.microsoft.com/office/drawing/2014/main" val="10000"/>
                  </a:ext>
                </a:extLst>
              </a:tr>
              <a:tr h="592600">
                <a:tc>
                  <a:txBody>
                    <a:bodyPr/>
                    <a:lstStyle/>
                    <a:p>
                      <a:pPr marL="0" marR="0" lvl="0" indent="0" algn="ctr" rtl="0">
                        <a:spcBef>
                          <a:spcPts val="0"/>
                        </a:spcBef>
                        <a:spcAft>
                          <a:spcPts val="0"/>
                        </a:spcAft>
                        <a:buNone/>
                      </a:pPr>
                      <a:r>
                        <a:rPr lang="fr-CA" sz="2000"/>
                        <a:t>8 h 30 à 9 h 00</a:t>
                      </a:r>
                      <a:endParaRPr sz="2000"/>
                    </a:p>
                  </a:txBody>
                  <a:tcPr marL="91450" marR="91450" marT="45725" marB="45725" anchor="ctr"/>
                </a:tc>
                <a:tc>
                  <a:txBody>
                    <a:bodyPr/>
                    <a:lstStyle/>
                    <a:p>
                      <a:pPr marL="0" marR="0" lvl="0" indent="0" algn="l" rtl="0">
                        <a:spcBef>
                          <a:spcPts val="0"/>
                        </a:spcBef>
                        <a:spcAft>
                          <a:spcPts val="0"/>
                        </a:spcAft>
                        <a:buNone/>
                      </a:pPr>
                      <a:r>
                        <a:rPr lang="fr-CA" sz="2000"/>
                        <a:t>Rassemblement du Matin</a:t>
                      </a:r>
                      <a:endParaRPr sz="2000" b="0" u="none" strike="noStrike" cap="none"/>
                    </a:p>
                  </a:txBody>
                  <a:tcPr marL="91450" marR="91450" marT="45725" marB="45725" anchor="ctr"/>
                </a:tc>
                <a:extLst>
                  <a:ext uri="{0D108BD9-81ED-4DB2-BD59-A6C34878D82A}">
                    <a16:rowId xmlns:a16="http://schemas.microsoft.com/office/drawing/2014/main" val="10001"/>
                  </a:ext>
                </a:extLst>
              </a:tr>
              <a:tr h="592600">
                <a:tc>
                  <a:txBody>
                    <a:bodyPr/>
                    <a:lstStyle/>
                    <a:p>
                      <a:pPr marL="0" marR="0" lvl="0" indent="0" algn="ctr" rtl="0">
                        <a:spcBef>
                          <a:spcPts val="0"/>
                        </a:spcBef>
                        <a:spcAft>
                          <a:spcPts val="0"/>
                        </a:spcAft>
                        <a:buClr>
                          <a:schemeClr val="dk1"/>
                        </a:buClr>
                        <a:buSzPts val="2000"/>
                        <a:buFont typeface="Calibri"/>
                        <a:buNone/>
                      </a:pPr>
                      <a:r>
                        <a:rPr lang="fr-CA" sz="2000"/>
                        <a:t>9 h 00</a:t>
                      </a:r>
                      <a:r>
                        <a:rPr lang="fr-CA" sz="2000" b="0" u="none" strike="noStrike" cap="none"/>
                        <a:t> à 1</a:t>
                      </a:r>
                      <a:r>
                        <a:rPr lang="fr-CA" sz="2000"/>
                        <a:t>5</a:t>
                      </a:r>
                      <a:r>
                        <a:rPr lang="fr-CA" sz="2000" b="0" u="none" strike="noStrike" cap="none"/>
                        <a:t> h </a:t>
                      </a:r>
                      <a:r>
                        <a:rPr lang="fr-CA" sz="2000"/>
                        <a:t>3</a:t>
                      </a:r>
                      <a:r>
                        <a:rPr lang="fr-CA" sz="2000" b="0" u="none" strike="noStrike" cap="none"/>
                        <a:t>0</a:t>
                      </a:r>
                      <a:endParaRPr/>
                    </a:p>
                  </a:txBody>
                  <a:tcPr marL="91450" marR="91450" marT="45725" marB="45725" anchor="ctr"/>
                </a:tc>
                <a:tc>
                  <a:txBody>
                    <a:bodyPr/>
                    <a:lstStyle/>
                    <a:p>
                      <a:pPr marL="0" marR="0" lvl="0" indent="0" algn="l" rtl="0">
                        <a:spcBef>
                          <a:spcPts val="0"/>
                        </a:spcBef>
                        <a:spcAft>
                          <a:spcPts val="0"/>
                        </a:spcAft>
                        <a:buNone/>
                      </a:pPr>
                      <a:r>
                        <a:rPr lang="fr-CA" sz="2000" b="0" u="none" strike="noStrike" cap="none"/>
                        <a:t>Camp de jour (</a:t>
                      </a:r>
                      <a:r>
                        <a:rPr lang="fr-CA" sz="2000"/>
                        <a:t>Spécialités, Activités Wow et/ou Jeux Supervisés)</a:t>
                      </a:r>
                      <a:endParaRPr/>
                    </a:p>
                  </a:txBody>
                  <a:tcPr marL="91450" marR="91450" marT="45725" marB="45725" anchor="ctr"/>
                </a:tc>
                <a:extLst>
                  <a:ext uri="{0D108BD9-81ED-4DB2-BD59-A6C34878D82A}">
                    <a16:rowId xmlns:a16="http://schemas.microsoft.com/office/drawing/2014/main" val="10002"/>
                  </a:ext>
                </a:extLst>
              </a:tr>
              <a:tr h="751500">
                <a:tc>
                  <a:txBody>
                    <a:bodyPr/>
                    <a:lstStyle/>
                    <a:p>
                      <a:pPr marL="0" marR="0" lvl="0" indent="0" algn="ctr" rtl="0">
                        <a:lnSpc>
                          <a:spcPct val="100000"/>
                        </a:lnSpc>
                        <a:spcBef>
                          <a:spcPts val="0"/>
                        </a:spcBef>
                        <a:spcAft>
                          <a:spcPts val="0"/>
                        </a:spcAft>
                        <a:buClr>
                          <a:schemeClr val="dk1"/>
                        </a:buClr>
                        <a:buSzPts val="2000"/>
                        <a:buFont typeface="Calibri"/>
                        <a:buNone/>
                      </a:pPr>
                      <a:r>
                        <a:rPr lang="fr-CA" sz="2000" b="0" u="none" strike="noStrike" cap="none"/>
                        <a:t>Entre 13 h 00 et 15 h 00</a:t>
                      </a:r>
                      <a:endParaRPr sz="2000" b="0" u="sng" strike="noStrike" cap="none"/>
                    </a:p>
                  </a:txBody>
                  <a:tcPr marL="91450" marR="91450" marT="45725" marB="45725" anchor="ctr"/>
                </a:tc>
                <a:tc>
                  <a:txBody>
                    <a:bodyPr/>
                    <a:lstStyle/>
                    <a:p>
                      <a:pPr marL="0" marR="0" lvl="0" indent="0" algn="just" rtl="0">
                        <a:lnSpc>
                          <a:spcPct val="100000"/>
                        </a:lnSpc>
                        <a:spcBef>
                          <a:spcPts val="0"/>
                        </a:spcBef>
                        <a:spcAft>
                          <a:spcPts val="0"/>
                        </a:spcAft>
                        <a:buClr>
                          <a:schemeClr val="dk1"/>
                        </a:buClr>
                        <a:buSzPts val="2000"/>
                        <a:buFont typeface="Calibri"/>
                        <a:buNone/>
                      </a:pPr>
                      <a:r>
                        <a:rPr lang="fr-CA" sz="2000" b="0" i="0" u="none" strike="noStrike" cap="none">
                          <a:latin typeface="Calibri"/>
                          <a:ea typeface="Calibri"/>
                          <a:cs typeface="Calibri"/>
                          <a:sym typeface="Calibri"/>
                        </a:rPr>
                        <a:t>Piscine (55 min. par groupe)</a:t>
                      </a:r>
                      <a:endParaRPr sz="2000" b="0" u="none" strike="noStrike" cap="none"/>
                    </a:p>
                  </a:txBody>
                  <a:tcPr marL="91450" marR="91450" marT="45725" marB="45725" anchor="ctr"/>
                </a:tc>
                <a:extLst>
                  <a:ext uri="{0D108BD9-81ED-4DB2-BD59-A6C34878D82A}">
                    <a16:rowId xmlns:a16="http://schemas.microsoft.com/office/drawing/2014/main" val="10003"/>
                  </a:ext>
                </a:extLst>
              </a:tr>
              <a:tr h="751500">
                <a:tc>
                  <a:txBody>
                    <a:bodyPr/>
                    <a:lstStyle/>
                    <a:p>
                      <a:pPr marL="0" marR="0" lvl="0" indent="0" algn="ctr" rtl="0">
                        <a:lnSpc>
                          <a:spcPct val="100000"/>
                        </a:lnSpc>
                        <a:spcBef>
                          <a:spcPts val="0"/>
                        </a:spcBef>
                        <a:spcAft>
                          <a:spcPts val="0"/>
                        </a:spcAft>
                        <a:buNone/>
                      </a:pPr>
                      <a:r>
                        <a:rPr lang="fr-CA" sz="2000"/>
                        <a:t>15 h 15 à 15h30</a:t>
                      </a:r>
                      <a:endParaRPr sz="2000" b="0" u="none" strike="noStrike" cap="none"/>
                    </a:p>
                  </a:txBody>
                  <a:tcPr marL="91450" marR="91450" marT="45725" marB="45725" anchor="ctr"/>
                </a:tc>
                <a:tc>
                  <a:txBody>
                    <a:bodyPr/>
                    <a:lstStyle/>
                    <a:p>
                      <a:pPr marL="0" marR="0" lvl="0" indent="0" algn="just" rtl="0">
                        <a:lnSpc>
                          <a:spcPct val="100000"/>
                        </a:lnSpc>
                        <a:spcBef>
                          <a:spcPts val="0"/>
                        </a:spcBef>
                        <a:spcAft>
                          <a:spcPts val="0"/>
                        </a:spcAft>
                        <a:buNone/>
                      </a:pPr>
                      <a:r>
                        <a:rPr lang="fr-CA" sz="2000"/>
                        <a:t>Rassemblement du Soir</a:t>
                      </a:r>
                      <a:endParaRPr sz="2000" b="0" i="0" u="none" strike="noStrike" cap="none">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4"/>
                  </a:ext>
                </a:extLst>
              </a:tr>
              <a:tr h="969050">
                <a:tc>
                  <a:txBody>
                    <a:bodyPr/>
                    <a:lstStyle/>
                    <a:p>
                      <a:pPr marL="0" marR="0" lvl="0" indent="0" algn="ctr" rtl="0">
                        <a:lnSpc>
                          <a:spcPct val="100000"/>
                        </a:lnSpc>
                        <a:spcBef>
                          <a:spcPts val="0"/>
                        </a:spcBef>
                        <a:spcAft>
                          <a:spcPts val="0"/>
                        </a:spcAft>
                        <a:buClr>
                          <a:schemeClr val="dk1"/>
                        </a:buClr>
                        <a:buSzPts val="2000"/>
                        <a:buFont typeface="Calibri"/>
                        <a:buNone/>
                      </a:pPr>
                      <a:r>
                        <a:rPr lang="fr-CA" sz="2000" b="0" u="none" strike="noStrike" cap="none"/>
                        <a:t>15 h 30 à </a:t>
                      </a:r>
                      <a:r>
                        <a:rPr lang="fr-CA" sz="2000" b="0" u="sng" strike="noStrike" cap="none"/>
                        <a:t>17 h 00</a:t>
                      </a:r>
                      <a:endParaRPr sz="2000" b="0" u="sng" strike="noStrike" cap="none"/>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2000"/>
                        <a:buFont typeface="Calibri"/>
                        <a:buNone/>
                      </a:pPr>
                      <a:r>
                        <a:rPr lang="fr-CA" sz="2000" b="1" i="0" u="none" strike="noStrike" cap="none">
                          <a:latin typeface="Calibri"/>
                          <a:ea typeface="Calibri"/>
                          <a:cs typeface="Calibri"/>
                          <a:sym typeface="Calibri"/>
                        </a:rPr>
                        <a:t>Départ</a:t>
                      </a:r>
                      <a:r>
                        <a:rPr lang="fr-CA" sz="2000" b="0" i="0" u="none" strike="noStrike" cap="none">
                          <a:latin typeface="Calibri"/>
                          <a:ea typeface="Calibri"/>
                          <a:cs typeface="Calibri"/>
                          <a:sym typeface="Calibri"/>
                        </a:rPr>
                        <a:t>: Animation supervisée/Zone  d’intérêts  </a:t>
                      </a:r>
                      <a:endParaRPr sz="2000" b="0" u="none" strike="noStrike" cap="none"/>
                    </a:p>
                  </a:txBody>
                  <a:tcPr marL="91450" marR="91450" marT="45725" marB="45725"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14"/>
          <p:cNvPicPr preferRelativeResize="0"/>
          <p:nvPr/>
        </p:nvPicPr>
        <p:blipFill rotWithShape="1">
          <a:blip r:embed="rId3">
            <a:alphaModFix/>
          </a:blip>
          <a:srcRect/>
          <a:stretch/>
        </p:blipFill>
        <p:spPr>
          <a:xfrm>
            <a:off x="0" y="0"/>
            <a:ext cx="12284364" cy="6909954"/>
          </a:xfrm>
          <a:prstGeom prst="rect">
            <a:avLst/>
          </a:prstGeom>
          <a:noFill/>
          <a:ln>
            <a:noFill/>
          </a:ln>
        </p:spPr>
      </p:pic>
      <p:sp>
        <p:nvSpPr>
          <p:cNvPr id="300" name="Google Shape;300;p14"/>
          <p:cNvSpPr txBox="1">
            <a:spLocks noGrp="1"/>
          </p:cNvSpPr>
          <p:nvPr>
            <p:ph type="title"/>
          </p:nvPr>
        </p:nvSpPr>
        <p:spPr>
          <a:xfrm>
            <a:off x="119743" y="12546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fr-CA" sz="3600">
                <a:latin typeface="Century Gothic"/>
                <a:ea typeface="Century Gothic"/>
                <a:cs typeface="Century Gothic"/>
                <a:sym typeface="Century Gothic"/>
              </a:rPr>
              <a:t>PROCÉDURE D’ARRIVÉE ET DE DÉPART </a:t>
            </a:r>
            <a:endParaRPr/>
          </a:p>
        </p:txBody>
      </p:sp>
      <p:sp>
        <p:nvSpPr>
          <p:cNvPr id="301" name="Google Shape;301;p14"/>
          <p:cNvSpPr txBox="1">
            <a:spLocks noGrp="1"/>
          </p:cNvSpPr>
          <p:nvPr>
            <p:ph type="body" idx="1"/>
          </p:nvPr>
        </p:nvSpPr>
        <p:spPr>
          <a:xfrm>
            <a:off x="119743" y="1109970"/>
            <a:ext cx="9839893" cy="524676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fr-CA" sz="2600" b="1" dirty="0">
                <a:latin typeface="Century Gothic"/>
                <a:ea typeface="Century Gothic"/>
                <a:cs typeface="Century Gothic"/>
                <a:sym typeface="Century Gothic"/>
              </a:rPr>
              <a:t>Arrivée</a:t>
            </a:r>
            <a:r>
              <a:rPr lang="fr-CA" b="1" dirty="0">
                <a:latin typeface="Century Gothic"/>
                <a:ea typeface="Century Gothic"/>
                <a:cs typeface="Century Gothic"/>
                <a:sym typeface="Century Gothic"/>
              </a:rPr>
              <a:t> </a:t>
            </a:r>
            <a:endParaRPr dirty="0"/>
          </a:p>
          <a:p>
            <a:pPr marL="342900" lvl="0" indent="-342900" algn="l" rtl="0">
              <a:lnSpc>
                <a:spcPct val="90000"/>
              </a:lnSpc>
              <a:spcBef>
                <a:spcPts val="1000"/>
              </a:spcBef>
              <a:spcAft>
                <a:spcPts val="0"/>
              </a:spcAft>
              <a:buClr>
                <a:schemeClr val="dk1"/>
              </a:buClr>
              <a:buSzPts val="2800"/>
              <a:buChar char="•"/>
            </a:pPr>
            <a:r>
              <a:rPr lang="fr-CA" sz="2600" dirty="0">
                <a:latin typeface="Century Gothic"/>
                <a:ea typeface="Century Gothic"/>
                <a:cs typeface="Century Gothic"/>
                <a:sym typeface="Century Gothic"/>
              </a:rPr>
              <a:t>L'arrivée de votre enfant peut s'effectuer entre 6h45 et 8h45;</a:t>
            </a:r>
            <a:endParaRPr sz="2600" dirty="0"/>
          </a:p>
          <a:p>
            <a:pPr marL="800100" lvl="1" indent="-342900" algn="l" rtl="0">
              <a:lnSpc>
                <a:spcPct val="90000"/>
              </a:lnSpc>
              <a:spcBef>
                <a:spcPts val="500"/>
              </a:spcBef>
              <a:spcAft>
                <a:spcPts val="0"/>
              </a:spcAft>
              <a:buClr>
                <a:schemeClr val="dk1"/>
              </a:buClr>
              <a:buSzPts val="2200"/>
              <a:buChar char="•"/>
            </a:pPr>
            <a:r>
              <a:rPr lang="fr-CA" sz="1900" dirty="0">
                <a:latin typeface="Century Gothic"/>
                <a:ea typeface="Century Gothic"/>
                <a:cs typeface="Century Gothic"/>
                <a:sym typeface="Century Gothic"/>
              </a:rPr>
              <a:t>Vous devrez vous présenter à la table d’accueil à l’intérieur du bâtiment</a:t>
            </a:r>
            <a:endParaRPr sz="1900" dirty="0">
              <a:highlight>
                <a:srgbClr val="FFFF00"/>
              </a:highlight>
              <a:latin typeface="Century Gothic"/>
              <a:ea typeface="Century Gothic"/>
              <a:cs typeface="Century Gothic"/>
              <a:sym typeface="Century Gothic"/>
            </a:endParaRPr>
          </a:p>
          <a:p>
            <a:pPr marL="1257300" lvl="2" indent="-342900" algn="l" rtl="0">
              <a:lnSpc>
                <a:spcPct val="90000"/>
              </a:lnSpc>
              <a:spcBef>
                <a:spcPts val="500"/>
              </a:spcBef>
              <a:spcAft>
                <a:spcPts val="0"/>
              </a:spcAft>
              <a:buClr>
                <a:schemeClr val="dk1"/>
              </a:buClr>
              <a:buSzPts val="2000"/>
              <a:buChar char="•"/>
            </a:pPr>
            <a:r>
              <a:rPr lang="fr-CA" sz="1900" dirty="0">
                <a:latin typeface="Century Gothic"/>
                <a:ea typeface="Century Gothic"/>
                <a:cs typeface="Century Gothic"/>
                <a:sym typeface="Century Gothic"/>
              </a:rPr>
              <a:t>Le rassemblement est un moment fort à ne pas manquer! </a:t>
            </a:r>
            <a:endParaRPr sz="1900" dirty="0"/>
          </a:p>
          <a:p>
            <a:pPr marL="1371600" lvl="3" indent="0" algn="l" rtl="0">
              <a:lnSpc>
                <a:spcPct val="90000"/>
              </a:lnSpc>
              <a:spcBef>
                <a:spcPts val="500"/>
              </a:spcBef>
              <a:spcAft>
                <a:spcPts val="0"/>
              </a:spcAft>
              <a:buClr>
                <a:schemeClr val="dk1"/>
              </a:buClr>
              <a:buSzPts val="1800"/>
              <a:buNone/>
            </a:pPr>
            <a:r>
              <a:rPr lang="fr-CA" sz="1700" dirty="0">
                <a:latin typeface="Century Gothic"/>
                <a:ea typeface="Century Gothic"/>
                <a:cs typeface="Century Gothic"/>
                <a:sym typeface="Century Gothic"/>
              </a:rPr>
              <a:t>(Thématiques, humour, spectacle, etc.)</a:t>
            </a:r>
            <a:endParaRPr sz="1700" dirty="0"/>
          </a:p>
          <a:p>
            <a:pPr marL="1257300" lvl="2" indent="-342900" algn="l" rtl="0">
              <a:lnSpc>
                <a:spcPct val="90000"/>
              </a:lnSpc>
              <a:spcBef>
                <a:spcPts val="500"/>
              </a:spcBef>
              <a:spcAft>
                <a:spcPts val="0"/>
              </a:spcAft>
              <a:buClr>
                <a:schemeClr val="dk1"/>
              </a:buClr>
              <a:buSzPts val="2000"/>
              <a:buChar char="•"/>
            </a:pPr>
            <a:r>
              <a:rPr lang="fr-CA" sz="1900" dirty="0">
                <a:latin typeface="Century Gothic"/>
                <a:ea typeface="Century Gothic"/>
                <a:cs typeface="Century Gothic"/>
                <a:sym typeface="Century Gothic"/>
              </a:rPr>
              <a:t>Les activités de groupe débutent vers 9h00.</a:t>
            </a:r>
            <a:endParaRPr sz="1900" dirty="0"/>
          </a:p>
          <a:p>
            <a:pPr marL="0" lvl="0" indent="0" algn="l" rtl="0">
              <a:lnSpc>
                <a:spcPct val="90000"/>
              </a:lnSpc>
              <a:spcBef>
                <a:spcPts val="1000"/>
              </a:spcBef>
              <a:spcAft>
                <a:spcPts val="0"/>
              </a:spcAft>
              <a:buClr>
                <a:schemeClr val="dk1"/>
              </a:buClr>
              <a:buSzPts val="2800"/>
              <a:buNone/>
            </a:pPr>
            <a:r>
              <a:rPr lang="fr-CA" sz="2400" b="1" dirty="0">
                <a:latin typeface="Century Gothic"/>
                <a:ea typeface="Century Gothic"/>
                <a:cs typeface="Century Gothic"/>
                <a:sym typeface="Century Gothic"/>
              </a:rPr>
              <a:t>Départ </a:t>
            </a:r>
            <a:endParaRPr sz="2400" dirty="0"/>
          </a:p>
          <a:p>
            <a:pPr marL="685800" lvl="1" indent="-228600" algn="l" rtl="0">
              <a:lnSpc>
                <a:spcPct val="90000"/>
              </a:lnSpc>
              <a:spcBef>
                <a:spcPts val="500"/>
              </a:spcBef>
              <a:spcAft>
                <a:spcPts val="0"/>
              </a:spcAft>
              <a:buClr>
                <a:schemeClr val="dk1"/>
              </a:buClr>
              <a:buSzPts val="2800"/>
              <a:buChar char="•"/>
            </a:pPr>
            <a:r>
              <a:rPr lang="fr-CA" dirty="0">
                <a:latin typeface="Century Gothic"/>
                <a:ea typeface="Century Gothic"/>
                <a:cs typeface="Century Gothic"/>
                <a:sym typeface="Century Gothic"/>
              </a:rPr>
              <a:t>Les départs s'effectueront entre 15 h 30 et 17 h 00;</a:t>
            </a:r>
            <a:r>
              <a:rPr lang="fr-CA" i="1" dirty="0">
                <a:solidFill>
                  <a:srgbClr val="FF0000"/>
                </a:solidFill>
                <a:latin typeface="Century Gothic"/>
                <a:ea typeface="Century Gothic"/>
                <a:cs typeface="Century Gothic"/>
                <a:sym typeface="Century Gothic"/>
              </a:rPr>
              <a:t> </a:t>
            </a:r>
            <a:endParaRPr sz="2000" dirty="0"/>
          </a:p>
          <a:p>
            <a:pPr marL="800100" lvl="1" indent="-342900" algn="l" rtl="0">
              <a:lnSpc>
                <a:spcPct val="90000"/>
              </a:lnSpc>
              <a:spcBef>
                <a:spcPts val="500"/>
              </a:spcBef>
              <a:spcAft>
                <a:spcPts val="0"/>
              </a:spcAft>
              <a:buClr>
                <a:schemeClr val="dk1"/>
              </a:buClr>
              <a:buSzPts val="2200"/>
              <a:buChar char="•"/>
            </a:pPr>
            <a:r>
              <a:rPr lang="fr-CA" sz="2000" dirty="0">
                <a:latin typeface="Century Gothic"/>
                <a:ea typeface="Century Gothic"/>
                <a:cs typeface="Century Gothic"/>
                <a:sym typeface="Century Gothic"/>
              </a:rPr>
              <a:t>Seules les personnes autorisées pourront récupérer l’enfant. </a:t>
            </a:r>
            <a:endParaRPr sz="2000" dirty="0"/>
          </a:p>
          <a:p>
            <a:pPr marL="1143000" lvl="2" indent="-228600" algn="l" rtl="0">
              <a:lnSpc>
                <a:spcPct val="100000"/>
              </a:lnSpc>
              <a:spcBef>
                <a:spcPts val="500"/>
              </a:spcBef>
              <a:spcAft>
                <a:spcPts val="0"/>
              </a:spcAft>
              <a:buClr>
                <a:schemeClr val="dk1"/>
              </a:buClr>
              <a:buSzPts val="2000"/>
              <a:buChar char="•"/>
            </a:pPr>
            <a:r>
              <a:rPr lang="fr-CA" sz="1800" i="1" dirty="0">
                <a:latin typeface="Century Gothic"/>
                <a:ea typeface="Century Gothic"/>
                <a:cs typeface="Century Gothic"/>
                <a:sym typeface="Century Gothic"/>
              </a:rPr>
              <a:t>Ils devront présenter une preuve d'identité à jour</a:t>
            </a:r>
            <a:endParaRPr sz="1800" i="1" dirty="0">
              <a:latin typeface="Century Gothic"/>
              <a:ea typeface="Century Gothic"/>
              <a:cs typeface="Century Gothic"/>
              <a:sym typeface="Century Gothic"/>
            </a:endParaRPr>
          </a:p>
          <a:p>
            <a:pPr marL="1143000" lvl="2" indent="-228600" algn="l" rtl="0">
              <a:lnSpc>
                <a:spcPct val="100000"/>
              </a:lnSpc>
              <a:spcBef>
                <a:spcPts val="500"/>
              </a:spcBef>
              <a:spcAft>
                <a:spcPts val="0"/>
              </a:spcAft>
              <a:buClr>
                <a:schemeClr val="dk1"/>
              </a:buClr>
              <a:buSzPts val="2000"/>
              <a:buChar char="•"/>
            </a:pPr>
            <a:r>
              <a:rPr lang="fr-CA" sz="1800" b="0" i="0" dirty="0">
                <a:latin typeface="Century Gothic"/>
                <a:ea typeface="Century Gothic"/>
                <a:cs typeface="Century Gothic"/>
                <a:sym typeface="Century Gothic"/>
              </a:rPr>
              <a:t>Il se peut que nous vous demandions d’aller porter ou chercher votre enfant ailleurs qu’au Centre Communautaire Valcartier, si nous ne sommes pas dans les heures.</a:t>
            </a:r>
            <a:endParaRPr lang="fr-CA" sz="1800" dirty="0">
              <a:latin typeface="Century Gothic"/>
              <a:ea typeface="Century Gothic"/>
              <a:cs typeface="Century Gothic"/>
              <a:sym typeface="Century Gothic"/>
            </a:endParaRPr>
          </a:p>
          <a:p>
            <a:pPr marL="1143000" lvl="2" indent="-228600" algn="l" rtl="0">
              <a:lnSpc>
                <a:spcPct val="100000"/>
              </a:lnSpc>
              <a:spcBef>
                <a:spcPts val="500"/>
              </a:spcBef>
              <a:spcAft>
                <a:spcPts val="0"/>
              </a:spcAft>
              <a:buClr>
                <a:schemeClr val="dk1"/>
              </a:buClr>
              <a:buSzPts val="2000"/>
              <a:buChar char="•"/>
            </a:pPr>
            <a:r>
              <a:rPr lang="fr-CA" sz="1800" b="0" i="0" dirty="0">
                <a:latin typeface="Century Gothic"/>
                <a:ea typeface="Century Gothic"/>
                <a:cs typeface="Century Gothic"/>
                <a:sym typeface="Century Gothic"/>
              </a:rPr>
              <a:t>Après 17h, il y aura des frais qui s’appliqueront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15"/>
          <p:cNvPicPr preferRelativeResize="0"/>
          <p:nvPr/>
        </p:nvPicPr>
        <p:blipFill rotWithShape="1">
          <a:blip r:embed="rId3">
            <a:alphaModFix/>
          </a:blip>
          <a:srcRect/>
          <a:stretch/>
        </p:blipFill>
        <p:spPr>
          <a:xfrm>
            <a:off x="0" y="0"/>
            <a:ext cx="12284364" cy="6909954"/>
          </a:xfrm>
          <a:prstGeom prst="rect">
            <a:avLst/>
          </a:prstGeom>
          <a:noFill/>
          <a:ln>
            <a:noFill/>
          </a:ln>
        </p:spPr>
      </p:pic>
      <p:sp>
        <p:nvSpPr>
          <p:cNvPr id="308" name="Google Shape;308;p15"/>
          <p:cNvSpPr txBox="1">
            <a:spLocks noGrp="1"/>
          </p:cNvSpPr>
          <p:nvPr>
            <p:ph type="title"/>
          </p:nvPr>
        </p:nvSpPr>
        <p:spPr>
          <a:xfrm>
            <a:off x="110412" y="103868"/>
            <a:ext cx="1217395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fr-CA" sz="3600">
                <a:latin typeface="Century Gothic"/>
                <a:ea typeface="Century Gothic"/>
                <a:cs typeface="Century Gothic"/>
                <a:sym typeface="Century Gothic"/>
              </a:rPr>
              <a:t>EN CAS DE RENDEZ-VOUS OU D'IMPRÉVU</a:t>
            </a:r>
            <a:endParaRPr sz="3600">
              <a:latin typeface="Century Gothic"/>
              <a:ea typeface="Century Gothic"/>
              <a:cs typeface="Century Gothic"/>
              <a:sym typeface="Century Gothic"/>
            </a:endParaRPr>
          </a:p>
        </p:txBody>
      </p:sp>
      <p:sp>
        <p:nvSpPr>
          <p:cNvPr id="309" name="Google Shape;309;p15"/>
          <p:cNvSpPr txBox="1">
            <a:spLocks noGrp="1"/>
          </p:cNvSpPr>
          <p:nvPr>
            <p:ph type="body" idx="1"/>
          </p:nvPr>
        </p:nvSpPr>
        <p:spPr>
          <a:xfrm>
            <a:off x="369406" y="1991872"/>
            <a:ext cx="11655963" cy="435564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000"/>
              <a:buChar char="•"/>
            </a:pPr>
            <a:r>
              <a:rPr lang="fr-CA" sz="2000">
                <a:latin typeface="Century Gothic"/>
                <a:ea typeface="Century Gothic"/>
                <a:cs typeface="Century Gothic"/>
                <a:sym typeface="Century Gothic"/>
              </a:rPr>
              <a:t>Si votre enfant doit quitter le camp au cours de la journée, faites-nous le savoir via le courriel du camp de jour Courcelette: </a:t>
            </a:r>
            <a:endParaRPr/>
          </a:p>
          <a:p>
            <a:pPr marL="685800" lvl="1" indent="-228600" algn="l" rtl="0">
              <a:lnSpc>
                <a:spcPct val="100000"/>
              </a:lnSpc>
              <a:spcBef>
                <a:spcPts val="500"/>
              </a:spcBef>
              <a:spcAft>
                <a:spcPts val="0"/>
              </a:spcAft>
              <a:buClr>
                <a:schemeClr val="dk1"/>
              </a:buClr>
              <a:buSzPts val="2000"/>
              <a:buChar char="•"/>
            </a:pPr>
            <a:r>
              <a:rPr lang="fr-CA" sz="2000" u="sng">
                <a:solidFill>
                  <a:schemeClr val="hlink"/>
                </a:solidFill>
                <a:latin typeface="Century Gothic"/>
                <a:ea typeface="Century Gothic"/>
                <a:cs typeface="Century Gothic"/>
                <a:sym typeface="Century Gothic"/>
                <a:hlinkClick r:id="rId4"/>
              </a:rPr>
              <a:t>Campjourcourcelette@cfmws.com</a:t>
            </a:r>
            <a:r>
              <a:rPr lang="fr-CA" sz="2000">
                <a:latin typeface="Century Gothic"/>
                <a:ea typeface="Century Gothic"/>
                <a:cs typeface="Century Gothic"/>
                <a:sym typeface="Century Gothic"/>
              </a:rPr>
              <a:t> </a:t>
            </a:r>
            <a:endParaRPr/>
          </a:p>
          <a:p>
            <a:pPr marL="685800" lvl="1" indent="-228600" algn="l" rtl="0">
              <a:lnSpc>
                <a:spcPct val="100000"/>
              </a:lnSpc>
              <a:spcBef>
                <a:spcPts val="500"/>
              </a:spcBef>
              <a:spcAft>
                <a:spcPts val="0"/>
              </a:spcAft>
              <a:buClr>
                <a:schemeClr val="dk1"/>
              </a:buClr>
              <a:buSzPts val="2000"/>
              <a:buChar char="•"/>
            </a:pPr>
            <a:r>
              <a:rPr lang="fr-CA" sz="2000" b="1">
                <a:latin typeface="Century Gothic"/>
                <a:ea typeface="Century Gothic"/>
                <a:cs typeface="Century Gothic"/>
                <a:sym typeface="Century Gothic"/>
              </a:rPr>
              <a:t>418-844-5000 # 4311</a:t>
            </a:r>
            <a:r>
              <a:rPr lang="fr-CA" sz="1600">
                <a:latin typeface="Century Gothic"/>
                <a:ea typeface="Century Gothic"/>
                <a:cs typeface="Century Gothic"/>
                <a:sym typeface="Century Gothic"/>
              </a:rPr>
              <a:t>. En cas d’urgence</a:t>
            </a:r>
            <a:endParaRPr sz="1600">
              <a:latin typeface="Century Gothic"/>
              <a:ea typeface="Century Gothic"/>
              <a:cs typeface="Century Gothic"/>
              <a:sym typeface="Century Gothic"/>
            </a:endParaRPr>
          </a:p>
          <a:p>
            <a:pPr marL="457200" lvl="1" indent="0" algn="l" rtl="0">
              <a:lnSpc>
                <a:spcPct val="100000"/>
              </a:lnSpc>
              <a:spcBef>
                <a:spcPts val="500"/>
              </a:spcBef>
              <a:spcAft>
                <a:spcPts val="0"/>
              </a:spcAft>
              <a:buClr>
                <a:schemeClr val="dk1"/>
              </a:buClr>
              <a:buSzPts val="2000"/>
              <a:buNone/>
            </a:pPr>
            <a:endParaRPr sz="2000">
              <a:latin typeface="Century Gothic"/>
              <a:ea typeface="Century Gothic"/>
              <a:cs typeface="Century Gothic"/>
              <a:sym typeface="Century Gothic"/>
            </a:endParaRPr>
          </a:p>
          <a:p>
            <a:pPr marL="685800" lvl="1" indent="-228600" algn="l" rtl="0">
              <a:lnSpc>
                <a:spcPct val="100000"/>
              </a:lnSpc>
              <a:spcBef>
                <a:spcPts val="500"/>
              </a:spcBef>
              <a:spcAft>
                <a:spcPts val="0"/>
              </a:spcAft>
              <a:buClr>
                <a:schemeClr val="dk1"/>
              </a:buClr>
              <a:buSzPts val="2000"/>
              <a:buChar char="•"/>
            </a:pPr>
            <a:r>
              <a:rPr lang="fr-CA" sz="2000">
                <a:latin typeface="Century Gothic"/>
                <a:ea typeface="Century Gothic"/>
                <a:cs typeface="Century Gothic"/>
                <a:sym typeface="Century Gothic"/>
              </a:rPr>
              <a:t>Nous ferons le suivi avec l’animateur afin que l’enfant soit prêt à l’heure</a:t>
            </a:r>
            <a:endParaRPr/>
          </a:p>
          <a:p>
            <a:pPr marL="457200" lvl="1" indent="0" algn="l" rtl="0">
              <a:lnSpc>
                <a:spcPct val="100000"/>
              </a:lnSpc>
              <a:spcBef>
                <a:spcPts val="500"/>
              </a:spcBef>
              <a:spcAft>
                <a:spcPts val="0"/>
              </a:spcAft>
              <a:buClr>
                <a:schemeClr val="dk1"/>
              </a:buClr>
              <a:buSzPts val="2000"/>
              <a:buNone/>
            </a:pPr>
            <a:endParaRPr sz="2000">
              <a:latin typeface="Century Gothic"/>
              <a:ea typeface="Century Gothic"/>
              <a:cs typeface="Century Gothic"/>
              <a:sym typeface="Century Gothic"/>
            </a:endParaRPr>
          </a:p>
          <a:p>
            <a:pPr marL="685800" lvl="1" indent="-228600" algn="l" rtl="0">
              <a:lnSpc>
                <a:spcPct val="100000"/>
              </a:lnSpc>
              <a:spcBef>
                <a:spcPts val="500"/>
              </a:spcBef>
              <a:spcAft>
                <a:spcPts val="0"/>
              </a:spcAft>
              <a:buClr>
                <a:schemeClr val="dk1"/>
              </a:buClr>
              <a:buSzPts val="2000"/>
              <a:buChar char="•"/>
            </a:pPr>
            <a:r>
              <a:rPr lang="fr-CA" sz="2000">
                <a:latin typeface="Century Gothic"/>
                <a:ea typeface="Century Gothic"/>
                <a:cs typeface="Century Gothic"/>
                <a:sym typeface="Century Gothic"/>
              </a:rPr>
              <a:t>S’il s’agit d’une autre personne que vous qui devez récupérer l’enfant, veillez à nous en aviser </a:t>
            </a:r>
            <a:r>
              <a:rPr lang="fr-CA" sz="2000" b="1">
                <a:latin typeface="Century Gothic"/>
                <a:ea typeface="Century Gothic"/>
                <a:cs typeface="Century Gothic"/>
                <a:sym typeface="Century Gothic"/>
              </a:rPr>
              <a:t>par écrit </a:t>
            </a:r>
            <a:r>
              <a:rPr lang="fr-CA" sz="2000">
                <a:latin typeface="Century Gothic"/>
                <a:ea typeface="Century Gothic"/>
                <a:cs typeface="Century Gothic"/>
                <a:sym typeface="Century Gothic"/>
              </a:rPr>
              <a:t>et celui-ci devra présenter une pièce d’identité à jour, le cas échéant.</a:t>
            </a:r>
            <a:endParaRPr sz="2000">
              <a:latin typeface="Century Gothic"/>
              <a:ea typeface="Century Gothic"/>
              <a:cs typeface="Century Gothic"/>
              <a:sym typeface="Century Gothic"/>
            </a:endParaRPr>
          </a:p>
          <a:p>
            <a:pPr marL="0" lvl="0" indent="0" algn="l" rtl="0">
              <a:lnSpc>
                <a:spcPct val="100000"/>
              </a:lnSpc>
              <a:spcBef>
                <a:spcPts val="1000"/>
              </a:spcBef>
              <a:spcAft>
                <a:spcPts val="0"/>
              </a:spcAft>
              <a:buClr>
                <a:schemeClr val="dk1"/>
              </a:buClr>
              <a:buSzPts val="2000"/>
              <a:buNone/>
            </a:pPr>
            <a:r>
              <a:rPr lang="fr-CA" sz="2000" i="1">
                <a:latin typeface="Century Gothic"/>
                <a:ea typeface="Century Gothic"/>
                <a:cs typeface="Century Gothic"/>
                <a:sym typeface="Century Gothic"/>
              </a:rPr>
              <a:t>*Afin d’assurer la sécurité de tous, les parents ou tuteurs ne peuvent circuler sur le site du camp. Merci de votre compréhension!</a:t>
            </a:r>
            <a:endParaRPr sz="2000" i="1">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16"/>
          <p:cNvPicPr preferRelativeResize="0"/>
          <p:nvPr/>
        </p:nvPicPr>
        <p:blipFill rotWithShape="1">
          <a:blip r:embed="rId3">
            <a:alphaModFix/>
          </a:blip>
          <a:srcRect/>
          <a:stretch/>
        </p:blipFill>
        <p:spPr>
          <a:xfrm>
            <a:off x="0" y="0"/>
            <a:ext cx="12284364" cy="6909954"/>
          </a:xfrm>
          <a:prstGeom prst="rect">
            <a:avLst/>
          </a:prstGeom>
          <a:noFill/>
          <a:ln>
            <a:noFill/>
          </a:ln>
        </p:spPr>
      </p:pic>
      <p:sp>
        <p:nvSpPr>
          <p:cNvPr id="316" name="Google Shape;316;p16"/>
          <p:cNvSpPr txBox="1">
            <a:spLocks noGrp="1"/>
          </p:cNvSpPr>
          <p:nvPr>
            <p:ph type="title"/>
          </p:nvPr>
        </p:nvSpPr>
        <p:spPr>
          <a:xfrm>
            <a:off x="129074" y="10386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fr-CA" sz="3600">
                <a:latin typeface="Century Gothic"/>
                <a:ea typeface="Century Gothic"/>
                <a:cs typeface="Century Gothic"/>
                <a:sym typeface="Century Gothic"/>
              </a:rPr>
              <a:t>CAMPS RÉGULIERS</a:t>
            </a:r>
            <a:br>
              <a:rPr lang="fr-CA" sz="3600">
                <a:latin typeface="Century Gothic"/>
                <a:ea typeface="Century Gothic"/>
                <a:cs typeface="Century Gothic"/>
                <a:sym typeface="Century Gothic"/>
              </a:rPr>
            </a:br>
            <a:endParaRPr sz="3600">
              <a:latin typeface="Century Gothic"/>
              <a:ea typeface="Century Gothic"/>
              <a:cs typeface="Century Gothic"/>
              <a:sym typeface="Century Gothic"/>
            </a:endParaRPr>
          </a:p>
        </p:txBody>
      </p:sp>
      <p:sp>
        <p:nvSpPr>
          <p:cNvPr id="317" name="Google Shape;317;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r-CA">
                <a:latin typeface="Century Gothic"/>
                <a:ea typeface="Century Gothic"/>
                <a:cs typeface="Century Gothic"/>
                <a:sym typeface="Century Gothic"/>
              </a:rPr>
              <a:t>Pour les enfants de 5 à 8 ans </a:t>
            </a:r>
            <a:endParaRPr/>
          </a:p>
          <a:p>
            <a:pPr marL="0" lvl="0" indent="0" algn="l" rtl="0">
              <a:lnSpc>
                <a:spcPct val="90000"/>
              </a:lnSpc>
              <a:spcBef>
                <a:spcPts val="1000"/>
              </a:spcBef>
              <a:spcAft>
                <a:spcPts val="0"/>
              </a:spcAft>
              <a:buClr>
                <a:schemeClr val="dk1"/>
              </a:buClr>
              <a:buSzPts val="2800"/>
              <a:buNone/>
            </a:pPr>
            <a:endParaRPr>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800"/>
              <a:buNone/>
            </a:pPr>
            <a:r>
              <a:rPr lang="fr-CA">
                <a:latin typeface="Century Gothic"/>
                <a:ea typeface="Century Gothic"/>
                <a:cs typeface="Century Gothic"/>
                <a:sym typeface="Century Gothic"/>
              </a:rPr>
              <a:t>Activités variées </a:t>
            </a:r>
            <a:endParaRPr/>
          </a:p>
          <a:p>
            <a:pPr marL="0" lvl="0" indent="0" algn="l" rtl="0">
              <a:lnSpc>
                <a:spcPct val="90000"/>
              </a:lnSpc>
              <a:spcBef>
                <a:spcPts val="1000"/>
              </a:spcBef>
              <a:spcAft>
                <a:spcPts val="0"/>
              </a:spcAft>
              <a:buClr>
                <a:schemeClr val="dk1"/>
              </a:buClr>
              <a:buSzPts val="2800"/>
              <a:buNone/>
            </a:pPr>
            <a:endParaRPr>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800"/>
              <a:buNone/>
            </a:pPr>
            <a:r>
              <a:rPr lang="fr-CA">
                <a:latin typeface="Century Gothic"/>
                <a:ea typeface="Century Gothic"/>
                <a:cs typeface="Century Gothic"/>
                <a:sym typeface="Century Gothic"/>
              </a:rPr>
              <a:t>Animateurs Wow</a:t>
            </a:r>
            <a:endParaRPr/>
          </a:p>
          <a:p>
            <a:pPr marL="0" lvl="0" indent="0" algn="l" rtl="0">
              <a:lnSpc>
                <a:spcPct val="90000"/>
              </a:lnSpc>
              <a:spcBef>
                <a:spcPts val="1000"/>
              </a:spcBef>
              <a:spcAft>
                <a:spcPts val="0"/>
              </a:spcAft>
              <a:buClr>
                <a:schemeClr val="dk1"/>
              </a:buClr>
              <a:buSzPts val="2800"/>
              <a:buNone/>
            </a:pPr>
            <a:endParaRPr>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800"/>
              <a:buNone/>
            </a:pPr>
            <a:r>
              <a:rPr lang="fr-CA">
                <a:latin typeface="Century Gothic"/>
                <a:ea typeface="Century Gothic"/>
                <a:cs typeface="Century Gothic"/>
                <a:sym typeface="Century Gothic"/>
              </a:rPr>
              <a:t> Jeux libres supervisés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17"/>
          <p:cNvPicPr preferRelativeResize="0"/>
          <p:nvPr/>
        </p:nvPicPr>
        <p:blipFill rotWithShape="1">
          <a:blip r:embed="rId3">
            <a:alphaModFix/>
          </a:blip>
          <a:srcRect/>
          <a:stretch/>
        </p:blipFill>
        <p:spPr>
          <a:xfrm>
            <a:off x="0" y="0"/>
            <a:ext cx="12284364" cy="6909954"/>
          </a:xfrm>
          <a:prstGeom prst="rect">
            <a:avLst/>
          </a:prstGeom>
          <a:noFill/>
          <a:ln>
            <a:noFill/>
          </a:ln>
        </p:spPr>
      </p:pic>
      <p:sp>
        <p:nvSpPr>
          <p:cNvPr id="324" name="Google Shape;324;p17"/>
          <p:cNvSpPr txBox="1">
            <a:spLocks noGrp="1"/>
          </p:cNvSpPr>
          <p:nvPr>
            <p:ph type="title"/>
          </p:nvPr>
        </p:nvSpPr>
        <p:spPr>
          <a:xfrm>
            <a:off x="157065" y="12253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fr-CA" sz="3600">
                <a:latin typeface="Century Gothic"/>
                <a:ea typeface="Century Gothic"/>
                <a:cs typeface="Century Gothic"/>
                <a:sym typeface="Century Gothic"/>
              </a:rPr>
              <a:t>CAMPS SPÉCIALITÉS</a:t>
            </a:r>
            <a:endParaRPr sz="3600">
              <a:latin typeface="Century Gothic"/>
              <a:ea typeface="Century Gothic"/>
              <a:cs typeface="Century Gothic"/>
              <a:sym typeface="Century Gothic"/>
            </a:endParaRPr>
          </a:p>
        </p:txBody>
      </p:sp>
      <p:sp>
        <p:nvSpPr>
          <p:cNvPr id="325" name="Google Shape;325;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r-CA">
                <a:latin typeface="Century Gothic"/>
                <a:ea typeface="Century Gothic"/>
                <a:cs typeface="Century Gothic"/>
                <a:sym typeface="Century Gothic"/>
              </a:rPr>
              <a:t>Pour les enfants de 7 à 12 ans </a:t>
            </a:r>
            <a:endParaRPr/>
          </a:p>
          <a:p>
            <a:pPr marL="0" lvl="0" indent="0" algn="l" rtl="0">
              <a:lnSpc>
                <a:spcPct val="90000"/>
              </a:lnSpc>
              <a:spcBef>
                <a:spcPts val="1000"/>
              </a:spcBef>
              <a:spcAft>
                <a:spcPts val="0"/>
              </a:spcAft>
              <a:buClr>
                <a:schemeClr val="dk1"/>
              </a:buClr>
              <a:buSzPts val="2800"/>
              <a:buNone/>
            </a:pPr>
            <a:endParaRPr>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800"/>
              <a:buNone/>
            </a:pPr>
            <a:r>
              <a:rPr lang="fr-CA">
                <a:latin typeface="Century Gothic"/>
                <a:ea typeface="Century Gothic"/>
                <a:cs typeface="Century Gothic"/>
                <a:sym typeface="Century Gothic"/>
              </a:rPr>
              <a:t>Activités variées </a:t>
            </a:r>
            <a:endParaRPr/>
          </a:p>
          <a:p>
            <a:pPr marL="0" lvl="0" indent="0" algn="l" rtl="0">
              <a:lnSpc>
                <a:spcPct val="90000"/>
              </a:lnSpc>
              <a:spcBef>
                <a:spcPts val="1000"/>
              </a:spcBef>
              <a:spcAft>
                <a:spcPts val="0"/>
              </a:spcAft>
              <a:buClr>
                <a:schemeClr val="dk1"/>
              </a:buClr>
              <a:buSzPts val="2800"/>
              <a:buNone/>
            </a:pPr>
            <a:endParaRPr>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800"/>
              <a:buNone/>
            </a:pPr>
            <a:r>
              <a:rPr lang="fr-CA">
                <a:latin typeface="Century Gothic"/>
                <a:ea typeface="Century Gothic"/>
                <a:cs typeface="Century Gothic"/>
                <a:sym typeface="Century Gothic"/>
              </a:rPr>
              <a:t>Fournisseurs ou moniteurs chevronnés dans leurs domaines</a:t>
            </a:r>
            <a:endParaRPr/>
          </a:p>
          <a:p>
            <a:pPr marL="0" lvl="0" indent="0" algn="l" rtl="0">
              <a:lnSpc>
                <a:spcPct val="90000"/>
              </a:lnSpc>
              <a:spcBef>
                <a:spcPts val="1000"/>
              </a:spcBef>
              <a:spcAft>
                <a:spcPts val="0"/>
              </a:spcAft>
              <a:buClr>
                <a:schemeClr val="dk1"/>
              </a:buClr>
              <a:buSzPts val="2800"/>
              <a:buNone/>
            </a:pPr>
            <a:endParaRPr>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800"/>
              <a:buNone/>
            </a:pPr>
            <a:r>
              <a:rPr lang="fr-CA">
                <a:latin typeface="Century Gothic"/>
                <a:ea typeface="Century Gothic"/>
                <a:cs typeface="Century Gothic"/>
                <a:sym typeface="Century Gothic"/>
              </a:rPr>
              <a:t> Jeux libres supervisés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18"/>
          <p:cNvPicPr preferRelativeResize="0"/>
          <p:nvPr/>
        </p:nvPicPr>
        <p:blipFill rotWithShape="1">
          <a:blip r:embed="rId3">
            <a:alphaModFix/>
          </a:blip>
          <a:srcRect/>
          <a:stretch/>
        </p:blipFill>
        <p:spPr>
          <a:xfrm>
            <a:off x="0" y="0"/>
            <a:ext cx="12284364" cy="6909954"/>
          </a:xfrm>
          <a:prstGeom prst="rect">
            <a:avLst/>
          </a:prstGeom>
          <a:noFill/>
          <a:ln>
            <a:noFill/>
          </a:ln>
        </p:spPr>
      </p:pic>
      <p:sp>
        <p:nvSpPr>
          <p:cNvPr id="332" name="Google Shape;332;p18"/>
          <p:cNvSpPr txBox="1">
            <a:spLocks noGrp="1"/>
          </p:cNvSpPr>
          <p:nvPr>
            <p:ph type="title"/>
          </p:nvPr>
        </p:nvSpPr>
        <p:spPr>
          <a:xfrm>
            <a:off x="131529" y="18256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fr-CA" sz="3600"/>
              <a:t>FOURNISSEURS INVITÉS ET SORTIES SEM 8</a:t>
            </a:r>
            <a:endParaRPr sz="3600"/>
          </a:p>
        </p:txBody>
      </p:sp>
      <p:sp>
        <p:nvSpPr>
          <p:cNvPr id="333" name="Google Shape;333;p18"/>
          <p:cNvSpPr txBox="1">
            <a:spLocks noGrp="1"/>
          </p:cNvSpPr>
          <p:nvPr>
            <p:ph type="body" idx="1"/>
          </p:nvPr>
        </p:nvSpPr>
        <p:spPr>
          <a:xfrm>
            <a:off x="838200" y="1690689"/>
            <a:ext cx="10515600" cy="4486275"/>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ts val="3000"/>
              <a:buNone/>
            </a:pPr>
            <a:r>
              <a:rPr lang="fr-CA" sz="3000" b="1" dirty="0">
                <a:latin typeface="Century Gothic"/>
                <a:ea typeface="Century Gothic"/>
                <a:cs typeface="Century Gothic"/>
                <a:sym typeface="Century Gothic"/>
              </a:rPr>
              <a:t>Activités Spéciales:</a:t>
            </a:r>
            <a:endParaRPr dirty="0"/>
          </a:p>
          <a:p>
            <a:pPr marL="228600" lvl="0" indent="-240982" algn="l" rtl="0">
              <a:lnSpc>
                <a:spcPct val="90000"/>
              </a:lnSpc>
              <a:spcBef>
                <a:spcPts val="1000"/>
              </a:spcBef>
              <a:spcAft>
                <a:spcPts val="0"/>
              </a:spcAft>
              <a:buClr>
                <a:schemeClr val="dk1"/>
              </a:buClr>
              <a:buSzPts val="2600"/>
              <a:buFont typeface="Noto Sans Symbols"/>
              <a:buChar char="⮚"/>
            </a:pPr>
            <a:r>
              <a:rPr lang="fr-CA" sz="2600" dirty="0">
                <a:latin typeface="Century Gothic"/>
                <a:ea typeface="Century Gothic"/>
                <a:cs typeface="Century Gothic"/>
                <a:sym typeface="Century Gothic"/>
              </a:rPr>
              <a:t>Semaine 2 : Défi Chin-Chin  </a:t>
            </a:r>
            <a:endParaRPr dirty="0"/>
          </a:p>
          <a:p>
            <a:pPr marL="228600" lvl="0" indent="-240982" algn="l" rtl="0">
              <a:lnSpc>
                <a:spcPct val="90000"/>
              </a:lnSpc>
              <a:spcBef>
                <a:spcPts val="1000"/>
              </a:spcBef>
              <a:spcAft>
                <a:spcPts val="0"/>
              </a:spcAft>
              <a:buClr>
                <a:schemeClr val="dk1"/>
              </a:buClr>
              <a:buSzPts val="2600"/>
              <a:buFont typeface="Noto Sans Symbols"/>
              <a:buChar char="⮚"/>
            </a:pPr>
            <a:r>
              <a:rPr lang="fr-CA" sz="2600" dirty="0">
                <a:latin typeface="Century Gothic"/>
                <a:ea typeface="Century Gothic"/>
                <a:cs typeface="Century Gothic"/>
                <a:sym typeface="Century Gothic"/>
              </a:rPr>
              <a:t>Semaine 2 : Défi </a:t>
            </a:r>
            <a:r>
              <a:rPr lang="fr-CA" sz="2600" dirty="0" err="1">
                <a:latin typeface="Century Gothic"/>
                <a:ea typeface="Century Gothic"/>
                <a:cs typeface="Century Gothic"/>
                <a:sym typeface="Century Gothic"/>
              </a:rPr>
              <a:t>festi</a:t>
            </a:r>
            <a:r>
              <a:rPr lang="fr-CA" sz="2600" dirty="0">
                <a:latin typeface="Century Gothic"/>
                <a:ea typeface="Century Gothic"/>
                <a:cs typeface="Century Gothic"/>
                <a:sym typeface="Century Gothic"/>
              </a:rPr>
              <a:t>-Art  </a:t>
            </a:r>
            <a:endParaRPr dirty="0"/>
          </a:p>
          <a:p>
            <a:pPr marL="228600" lvl="0" indent="-240982" algn="l" rtl="0">
              <a:lnSpc>
                <a:spcPct val="90000"/>
              </a:lnSpc>
              <a:spcBef>
                <a:spcPts val="1000"/>
              </a:spcBef>
              <a:spcAft>
                <a:spcPts val="0"/>
              </a:spcAft>
              <a:buClr>
                <a:schemeClr val="dk1"/>
              </a:buClr>
              <a:buSzPts val="2600"/>
              <a:buFont typeface="Noto Sans Symbols"/>
              <a:buChar char="⮚"/>
            </a:pPr>
            <a:r>
              <a:rPr lang="fr-CA" sz="2600" dirty="0">
                <a:latin typeface="Century Gothic"/>
                <a:ea typeface="Century Gothic"/>
                <a:cs typeface="Century Gothic"/>
                <a:sym typeface="Century Gothic"/>
              </a:rPr>
              <a:t>Semaine 3 : Muzikâl </a:t>
            </a:r>
            <a:endParaRPr dirty="0"/>
          </a:p>
          <a:p>
            <a:pPr marL="228600" lvl="0" indent="-240982" algn="l" rtl="0">
              <a:lnSpc>
                <a:spcPct val="90000"/>
              </a:lnSpc>
              <a:spcBef>
                <a:spcPts val="1000"/>
              </a:spcBef>
              <a:spcAft>
                <a:spcPts val="0"/>
              </a:spcAft>
              <a:buClr>
                <a:schemeClr val="dk1"/>
              </a:buClr>
              <a:buSzPts val="2600"/>
              <a:buFont typeface="Noto Sans Symbols"/>
              <a:buChar char="⮚"/>
            </a:pPr>
            <a:r>
              <a:rPr lang="fr-CA" sz="2600" dirty="0">
                <a:latin typeface="Century Gothic"/>
                <a:ea typeface="Century Gothic"/>
                <a:cs typeface="Century Gothic"/>
                <a:sym typeface="Century Gothic"/>
              </a:rPr>
              <a:t>Semaine 6 :Défi Chef en Action</a:t>
            </a:r>
            <a:endParaRPr dirty="0"/>
          </a:p>
          <a:p>
            <a:pPr marL="228600" lvl="0" indent="-241934" algn="l" rtl="0">
              <a:lnSpc>
                <a:spcPct val="90000"/>
              </a:lnSpc>
              <a:spcBef>
                <a:spcPts val="1000"/>
              </a:spcBef>
              <a:spcAft>
                <a:spcPts val="0"/>
              </a:spcAft>
              <a:buClr>
                <a:schemeClr val="dk1"/>
              </a:buClr>
              <a:buSzPts val="2800"/>
              <a:buFont typeface="Noto Sans Symbols"/>
              <a:buChar char="⮚"/>
            </a:pPr>
            <a:r>
              <a:rPr lang="fr-CA" dirty="0">
                <a:latin typeface="Century Gothic"/>
                <a:ea typeface="Century Gothic"/>
                <a:cs typeface="Century Gothic"/>
                <a:sym typeface="Century Gothic"/>
              </a:rPr>
              <a:t>Semaine 7 : Les jeux 360</a:t>
            </a:r>
            <a:r>
              <a:rPr lang="fr-CA" sz="3200" dirty="0">
                <a:solidFill>
                  <a:srgbClr val="040C28"/>
                </a:solidFill>
                <a:latin typeface="Century Gothic"/>
                <a:ea typeface="Century Gothic"/>
                <a:cs typeface="Century Gothic"/>
                <a:sym typeface="Century Gothic"/>
              </a:rPr>
              <a:t>°</a:t>
            </a:r>
            <a:endParaRPr sz="3200" dirty="0">
              <a:latin typeface="Century Gothic"/>
              <a:ea typeface="Century Gothic"/>
              <a:cs typeface="Century Gothic"/>
              <a:sym typeface="Century Gothic"/>
            </a:endParaRPr>
          </a:p>
          <a:p>
            <a:pPr marL="228600" lvl="0" indent="-64135" algn="l" rtl="0">
              <a:lnSpc>
                <a:spcPct val="90000"/>
              </a:lnSpc>
              <a:spcBef>
                <a:spcPts val="1000"/>
              </a:spcBef>
              <a:spcAft>
                <a:spcPts val="0"/>
              </a:spcAft>
              <a:buClr>
                <a:schemeClr val="dk1"/>
              </a:buClr>
              <a:buSzPts val="2800"/>
              <a:buFont typeface="Noto Sans Symbols"/>
              <a:buNone/>
            </a:pPr>
            <a:endParaRPr b="1"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3000"/>
              <a:buNone/>
            </a:pPr>
            <a:r>
              <a:rPr lang="fr-CA" sz="3000" b="1" dirty="0">
                <a:latin typeface="Century Gothic"/>
                <a:ea typeface="Century Gothic"/>
                <a:cs typeface="Century Gothic"/>
                <a:sym typeface="Century Gothic"/>
              </a:rPr>
              <a:t>Sorties semaine 8 : </a:t>
            </a:r>
            <a:endParaRPr dirty="0"/>
          </a:p>
          <a:p>
            <a:pPr marL="685800" lvl="1" indent="-240982" algn="l" rtl="0">
              <a:lnSpc>
                <a:spcPct val="90000"/>
              </a:lnSpc>
              <a:spcBef>
                <a:spcPts val="500"/>
              </a:spcBef>
              <a:spcAft>
                <a:spcPts val="0"/>
              </a:spcAft>
              <a:buClr>
                <a:schemeClr val="dk1"/>
              </a:buClr>
              <a:buSzPts val="2600"/>
              <a:buChar char="•"/>
            </a:pPr>
            <a:r>
              <a:rPr lang="fr-CA" sz="2600" dirty="0">
                <a:latin typeface="Century Gothic"/>
                <a:ea typeface="Century Gothic"/>
                <a:cs typeface="Century Gothic"/>
                <a:sym typeface="Century Gothic"/>
              </a:rPr>
              <a:t>Lundi 18 aout – Éco Parc des </a:t>
            </a:r>
            <a:r>
              <a:rPr lang="fr-CA" sz="2600" dirty="0" err="1">
                <a:latin typeface="Century Gothic"/>
                <a:ea typeface="Century Gothic"/>
                <a:cs typeface="Century Gothic"/>
                <a:sym typeface="Century Gothic"/>
              </a:rPr>
              <a:t>Etchemins</a:t>
            </a:r>
            <a:endParaRPr sz="2600" dirty="0">
              <a:latin typeface="Century Gothic"/>
              <a:ea typeface="Century Gothic"/>
              <a:cs typeface="Century Gothic"/>
              <a:sym typeface="Century Gothic"/>
            </a:endParaRPr>
          </a:p>
          <a:p>
            <a:pPr marL="685800" lvl="1" indent="-240982" algn="l" rtl="0">
              <a:lnSpc>
                <a:spcPct val="90000"/>
              </a:lnSpc>
              <a:spcBef>
                <a:spcPts val="500"/>
              </a:spcBef>
              <a:spcAft>
                <a:spcPts val="0"/>
              </a:spcAft>
              <a:buClr>
                <a:schemeClr val="dk1"/>
              </a:buClr>
              <a:buSzPts val="2600"/>
              <a:buChar char="•"/>
            </a:pPr>
            <a:r>
              <a:rPr lang="fr-CA" sz="2600" dirty="0">
                <a:latin typeface="Century Gothic"/>
                <a:ea typeface="Century Gothic"/>
                <a:cs typeface="Century Gothic"/>
                <a:sym typeface="Century Gothic"/>
              </a:rPr>
              <a:t>Mardi 19 aout – Récré-O-Fun</a:t>
            </a:r>
            <a:endParaRPr dirty="0"/>
          </a:p>
          <a:p>
            <a:pPr marL="685800" lvl="1" indent="-240982" algn="l" rtl="0">
              <a:lnSpc>
                <a:spcPct val="90000"/>
              </a:lnSpc>
              <a:spcBef>
                <a:spcPts val="500"/>
              </a:spcBef>
              <a:spcAft>
                <a:spcPts val="0"/>
              </a:spcAft>
              <a:buClr>
                <a:schemeClr val="dk1"/>
              </a:buClr>
              <a:buSzPts val="2600"/>
              <a:buChar char="•"/>
            </a:pPr>
            <a:r>
              <a:rPr lang="fr-CA" sz="2600" dirty="0">
                <a:latin typeface="Century Gothic"/>
                <a:ea typeface="Century Gothic"/>
                <a:cs typeface="Century Gothic"/>
                <a:sym typeface="Century Gothic"/>
              </a:rPr>
              <a:t>Mercredi 20 aout –  Baie de Beauport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19"/>
          <p:cNvPicPr preferRelativeResize="0"/>
          <p:nvPr/>
        </p:nvPicPr>
        <p:blipFill rotWithShape="1">
          <a:blip r:embed="rId3">
            <a:alphaModFix/>
          </a:blip>
          <a:srcRect/>
          <a:stretch/>
        </p:blipFill>
        <p:spPr>
          <a:xfrm>
            <a:off x="0" y="0"/>
            <a:ext cx="12284364" cy="6909954"/>
          </a:xfrm>
          <a:prstGeom prst="rect">
            <a:avLst/>
          </a:prstGeom>
          <a:noFill/>
          <a:ln>
            <a:noFill/>
          </a:ln>
        </p:spPr>
      </p:pic>
      <p:sp>
        <p:nvSpPr>
          <p:cNvPr id="340" name="Google Shape;340;p19"/>
          <p:cNvSpPr txBox="1">
            <a:spLocks noGrp="1"/>
          </p:cNvSpPr>
          <p:nvPr>
            <p:ph type="title"/>
          </p:nvPr>
        </p:nvSpPr>
        <p:spPr>
          <a:xfrm>
            <a:off x="101082" y="15316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fr-CA" sz="3600">
                <a:latin typeface="Century Gothic"/>
                <a:ea typeface="Century Gothic"/>
                <a:cs typeface="Century Gothic"/>
                <a:sym typeface="Century Gothic"/>
              </a:rPr>
              <a:t>À AVOIR DANS LE SAC-À-DOS</a:t>
            </a:r>
            <a:endParaRPr sz="3600">
              <a:latin typeface="Century Gothic"/>
              <a:ea typeface="Century Gothic"/>
              <a:cs typeface="Century Gothic"/>
              <a:sym typeface="Century Gothic"/>
            </a:endParaRPr>
          </a:p>
        </p:txBody>
      </p:sp>
      <p:sp>
        <p:nvSpPr>
          <p:cNvPr id="341" name="Google Shape;341;p19"/>
          <p:cNvSpPr txBox="1">
            <a:spLocks noGrp="1"/>
          </p:cNvSpPr>
          <p:nvPr>
            <p:ph type="body" idx="1"/>
          </p:nvPr>
        </p:nvSpPr>
        <p:spPr>
          <a:xfrm>
            <a:off x="697425" y="1402597"/>
            <a:ext cx="4425906" cy="472954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fr-CA" sz="2000" b="1">
                <a:latin typeface="Century Gothic"/>
                <a:ea typeface="Century Gothic"/>
                <a:cs typeface="Century Gothic"/>
                <a:sym typeface="Century Gothic"/>
              </a:rPr>
              <a:t>Nourriture</a:t>
            </a:r>
            <a:endParaRPr/>
          </a:p>
          <a:p>
            <a:pPr marL="228600" lvl="0" indent="-228600" algn="l" rtl="0">
              <a:lnSpc>
                <a:spcPct val="90000"/>
              </a:lnSpc>
              <a:spcBef>
                <a:spcPts val="1000"/>
              </a:spcBef>
              <a:spcAft>
                <a:spcPts val="0"/>
              </a:spcAft>
              <a:buClr>
                <a:schemeClr val="dk1"/>
              </a:buClr>
              <a:buSzPts val="1800"/>
              <a:buChar char="•"/>
            </a:pPr>
            <a:r>
              <a:rPr lang="fr-CA" sz="1800">
                <a:latin typeface="Century Gothic"/>
                <a:ea typeface="Century Gothic"/>
                <a:cs typeface="Century Gothic"/>
                <a:sym typeface="Century Gothic"/>
              </a:rPr>
              <a:t>2 collations santés </a:t>
            </a:r>
            <a:r>
              <a:rPr lang="fr-CA" sz="1100">
                <a:latin typeface="Century Gothic"/>
                <a:ea typeface="Century Gothic"/>
                <a:cs typeface="Century Gothic"/>
                <a:sym typeface="Century Gothic"/>
              </a:rPr>
              <a:t>(ex: fruits, légumes, fromage)</a:t>
            </a:r>
            <a:endParaRPr sz="1100">
              <a:latin typeface="Century Gothic"/>
              <a:ea typeface="Century Gothic"/>
              <a:cs typeface="Century Gothic"/>
              <a:sym typeface="Century Gothic"/>
            </a:endParaRPr>
          </a:p>
          <a:p>
            <a:pPr marL="228600" lvl="0" indent="-228600" algn="l" rtl="0">
              <a:lnSpc>
                <a:spcPct val="90000"/>
              </a:lnSpc>
              <a:spcBef>
                <a:spcPts val="1000"/>
              </a:spcBef>
              <a:spcAft>
                <a:spcPts val="0"/>
              </a:spcAft>
              <a:buClr>
                <a:schemeClr val="dk1"/>
              </a:buClr>
              <a:buSzPts val="1800"/>
              <a:buChar char="•"/>
            </a:pPr>
            <a:r>
              <a:rPr lang="fr-CA" sz="1800">
                <a:latin typeface="Century Gothic"/>
                <a:ea typeface="Century Gothic"/>
                <a:cs typeface="Century Gothic"/>
                <a:sym typeface="Century Gothic"/>
              </a:rPr>
              <a:t>Repas froid ou thermos + ustensiles au besoin </a:t>
            </a:r>
            <a:r>
              <a:rPr lang="fr-CA" sz="1100">
                <a:latin typeface="Century Gothic"/>
                <a:ea typeface="Century Gothic"/>
                <a:cs typeface="Century Gothic"/>
                <a:sym typeface="Century Gothic"/>
              </a:rPr>
              <a:t>(aucun accès au micro-onde)</a:t>
            </a:r>
            <a:endParaRPr sz="1100">
              <a:latin typeface="Century Gothic"/>
              <a:ea typeface="Century Gothic"/>
              <a:cs typeface="Century Gothic"/>
              <a:sym typeface="Century Gothic"/>
            </a:endParaRPr>
          </a:p>
          <a:p>
            <a:pPr marL="228600" lvl="0" indent="-228600" algn="l" rtl="0">
              <a:lnSpc>
                <a:spcPct val="90000"/>
              </a:lnSpc>
              <a:spcBef>
                <a:spcPts val="1000"/>
              </a:spcBef>
              <a:spcAft>
                <a:spcPts val="0"/>
              </a:spcAft>
              <a:buClr>
                <a:schemeClr val="dk1"/>
              </a:buClr>
              <a:buSzPts val="1800"/>
              <a:buChar char="•"/>
            </a:pPr>
            <a:r>
              <a:rPr lang="fr-CA" sz="1800">
                <a:latin typeface="Century Gothic"/>
                <a:ea typeface="Century Gothic"/>
                <a:cs typeface="Century Gothic"/>
                <a:sym typeface="Century Gothic"/>
              </a:rPr>
              <a:t>Bouteille d’eau </a:t>
            </a:r>
            <a:r>
              <a:rPr lang="fr-CA" sz="1100">
                <a:latin typeface="Century Gothic"/>
                <a:ea typeface="Century Gothic"/>
                <a:cs typeface="Century Gothic"/>
                <a:sym typeface="Century Gothic"/>
              </a:rPr>
              <a:t> (bouteille réutilisable)</a:t>
            </a:r>
            <a:endParaRPr/>
          </a:p>
          <a:p>
            <a:pPr marL="228600" lvl="0" indent="-228600" algn="l" rtl="0">
              <a:lnSpc>
                <a:spcPct val="90000"/>
              </a:lnSpc>
              <a:spcBef>
                <a:spcPts val="1000"/>
              </a:spcBef>
              <a:spcAft>
                <a:spcPts val="0"/>
              </a:spcAft>
              <a:buClr>
                <a:schemeClr val="dk1"/>
              </a:buClr>
              <a:buSzPts val="1800"/>
              <a:buChar char="•"/>
            </a:pPr>
            <a:r>
              <a:rPr lang="fr-CA" sz="1800">
                <a:latin typeface="Century Gothic"/>
                <a:ea typeface="Century Gothic"/>
                <a:cs typeface="Century Gothic"/>
                <a:sym typeface="Century Gothic"/>
              </a:rPr>
              <a:t>Glace (ice pack)</a:t>
            </a:r>
            <a:endParaRPr/>
          </a:p>
          <a:p>
            <a:pPr marL="228600" lvl="0" indent="-228600" algn="l" rtl="0">
              <a:lnSpc>
                <a:spcPct val="90000"/>
              </a:lnSpc>
              <a:spcBef>
                <a:spcPts val="1000"/>
              </a:spcBef>
              <a:spcAft>
                <a:spcPts val="0"/>
              </a:spcAft>
              <a:buClr>
                <a:schemeClr val="dk1"/>
              </a:buClr>
              <a:buSzPts val="1800"/>
              <a:buChar char="•"/>
            </a:pPr>
            <a:r>
              <a:rPr lang="fr-CA" sz="1800">
                <a:latin typeface="Century Gothic"/>
                <a:ea typeface="Century Gothic"/>
                <a:cs typeface="Century Gothic"/>
                <a:sym typeface="Century Gothic"/>
              </a:rPr>
              <a:t>Essuie-tout au besoin</a:t>
            </a:r>
            <a:endParaRPr sz="180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400"/>
              <a:buNone/>
            </a:pPr>
            <a:endParaRPr sz="2400" b="1">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400"/>
              <a:buNone/>
            </a:pPr>
            <a:r>
              <a:rPr lang="fr-CA" sz="2400" b="1">
                <a:latin typeface="Century Gothic"/>
                <a:ea typeface="Century Gothic"/>
                <a:cs typeface="Century Gothic"/>
                <a:sym typeface="Century Gothic"/>
              </a:rPr>
              <a:t>Autres</a:t>
            </a:r>
            <a:endParaRPr sz="2400" b="1">
              <a:latin typeface="Century Gothic"/>
              <a:ea typeface="Century Gothic"/>
              <a:cs typeface="Century Gothic"/>
              <a:sym typeface="Century Gothic"/>
            </a:endParaRPr>
          </a:p>
          <a:p>
            <a:pPr marL="228600" lvl="0" indent="-228600" algn="l" rtl="0">
              <a:lnSpc>
                <a:spcPct val="90000"/>
              </a:lnSpc>
              <a:spcBef>
                <a:spcPts val="1000"/>
              </a:spcBef>
              <a:spcAft>
                <a:spcPts val="0"/>
              </a:spcAft>
              <a:buClr>
                <a:schemeClr val="dk1"/>
              </a:buClr>
              <a:buSzPts val="1800"/>
              <a:buFont typeface="Arial"/>
              <a:buChar char="•"/>
            </a:pPr>
            <a:r>
              <a:rPr lang="fr-CA" sz="1800">
                <a:latin typeface="Century Gothic"/>
                <a:ea typeface="Century Gothic"/>
                <a:cs typeface="Century Gothic"/>
                <a:sym typeface="Century Gothic"/>
              </a:rPr>
              <a:t>Crème solaire </a:t>
            </a:r>
            <a:endParaRPr/>
          </a:p>
          <a:p>
            <a:pPr marL="228600" lvl="0" indent="-228600" algn="l" rtl="0">
              <a:lnSpc>
                <a:spcPct val="90000"/>
              </a:lnSpc>
              <a:spcBef>
                <a:spcPts val="1000"/>
              </a:spcBef>
              <a:spcAft>
                <a:spcPts val="0"/>
              </a:spcAft>
              <a:buClr>
                <a:schemeClr val="dk1"/>
              </a:buClr>
              <a:buSzPts val="1800"/>
              <a:buFont typeface="Arial"/>
              <a:buChar char="•"/>
            </a:pPr>
            <a:r>
              <a:rPr lang="fr-CA" sz="1800">
                <a:latin typeface="Century Gothic"/>
                <a:ea typeface="Century Gothic"/>
                <a:cs typeface="Century Gothic"/>
                <a:sym typeface="Century Gothic"/>
              </a:rPr>
              <a:t>Chasse moustique</a:t>
            </a:r>
            <a:endParaRPr sz="180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1200"/>
              <a:buNone/>
            </a:pPr>
            <a:endParaRPr sz="1200"/>
          </a:p>
          <a:p>
            <a:pPr marL="0" lvl="0" indent="0" algn="l" rtl="0">
              <a:lnSpc>
                <a:spcPct val="90000"/>
              </a:lnSpc>
              <a:spcBef>
                <a:spcPts val="1000"/>
              </a:spcBef>
              <a:spcAft>
                <a:spcPts val="0"/>
              </a:spcAft>
              <a:buClr>
                <a:schemeClr val="dk1"/>
              </a:buClr>
              <a:buSzPts val="1800"/>
              <a:buNone/>
            </a:pPr>
            <a:endParaRPr sz="1800" b="1" u="sng">
              <a:solidFill>
                <a:srgbClr val="ED7D31"/>
              </a:solidFill>
            </a:endParaRPr>
          </a:p>
          <a:p>
            <a:pPr marL="228600" lvl="0" indent="-114300" algn="l" rtl="0">
              <a:lnSpc>
                <a:spcPct val="90000"/>
              </a:lnSpc>
              <a:spcBef>
                <a:spcPts val="1000"/>
              </a:spcBef>
              <a:spcAft>
                <a:spcPts val="0"/>
              </a:spcAft>
              <a:buClr>
                <a:schemeClr val="dk1"/>
              </a:buClr>
              <a:buSzPts val="1800"/>
              <a:buNone/>
            </a:pPr>
            <a:endParaRPr sz="1800">
              <a:solidFill>
                <a:srgbClr val="000000"/>
              </a:solidFill>
            </a:endParaRPr>
          </a:p>
        </p:txBody>
      </p:sp>
      <p:sp>
        <p:nvSpPr>
          <p:cNvPr id="342" name="Google Shape;342;p19"/>
          <p:cNvSpPr txBox="1"/>
          <p:nvPr/>
        </p:nvSpPr>
        <p:spPr>
          <a:xfrm>
            <a:off x="5123331" y="1402596"/>
            <a:ext cx="5608839" cy="492071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Font typeface="Arial"/>
              <a:buNone/>
            </a:pPr>
            <a:r>
              <a:rPr lang="fr-CA" sz="2000" b="1">
                <a:solidFill>
                  <a:schemeClr val="dk1"/>
                </a:solidFill>
                <a:latin typeface="Century Gothic"/>
                <a:ea typeface="Century Gothic"/>
                <a:cs typeface="Century Gothic"/>
                <a:sym typeface="Century Gothic"/>
              </a:rPr>
              <a:t>Vêtements</a:t>
            </a:r>
            <a:endParaRPr sz="2000" b="1">
              <a:solidFill>
                <a:schemeClr val="dk1"/>
              </a:solidFill>
              <a:latin typeface="Century Gothic"/>
              <a:ea typeface="Century Gothic"/>
              <a:cs typeface="Century Gothic"/>
              <a:sym typeface="Century Gothic"/>
            </a:endParaRPr>
          </a:p>
          <a:p>
            <a:pPr marL="228600" marR="0" lvl="0" indent="-228600" algn="l" rtl="0">
              <a:lnSpc>
                <a:spcPct val="90000"/>
              </a:lnSpc>
              <a:spcBef>
                <a:spcPts val="1000"/>
              </a:spcBef>
              <a:spcAft>
                <a:spcPts val="0"/>
              </a:spcAft>
              <a:buClr>
                <a:schemeClr val="dk1"/>
              </a:buClr>
              <a:buSzPts val="1800"/>
              <a:buFont typeface="Arial"/>
              <a:buChar char="•"/>
            </a:pPr>
            <a:r>
              <a:rPr lang="fr-CA" sz="1800">
                <a:solidFill>
                  <a:schemeClr val="dk1"/>
                </a:solidFill>
                <a:latin typeface="Century Gothic"/>
                <a:ea typeface="Century Gothic"/>
                <a:cs typeface="Century Gothic"/>
                <a:sym typeface="Century Gothic"/>
              </a:rPr>
              <a:t>Costume de bain </a:t>
            </a:r>
            <a:endParaRPr sz="1800">
              <a:solidFill>
                <a:schemeClr val="dk1"/>
              </a:solidFill>
              <a:latin typeface="Century Gothic"/>
              <a:ea typeface="Century Gothic"/>
              <a:cs typeface="Century Gothic"/>
              <a:sym typeface="Century Gothic"/>
            </a:endParaRPr>
          </a:p>
          <a:p>
            <a:pPr marL="228600" marR="0" lvl="0" indent="-228600" algn="l" rtl="0">
              <a:lnSpc>
                <a:spcPct val="90000"/>
              </a:lnSpc>
              <a:spcBef>
                <a:spcPts val="1000"/>
              </a:spcBef>
              <a:spcAft>
                <a:spcPts val="0"/>
              </a:spcAft>
              <a:buClr>
                <a:schemeClr val="dk1"/>
              </a:buClr>
              <a:buSzPts val="1800"/>
              <a:buFont typeface="Arial"/>
              <a:buChar char="•"/>
            </a:pPr>
            <a:r>
              <a:rPr lang="fr-CA" sz="1800">
                <a:solidFill>
                  <a:schemeClr val="dk1"/>
                </a:solidFill>
                <a:latin typeface="Century Gothic"/>
                <a:ea typeface="Century Gothic"/>
                <a:cs typeface="Century Gothic"/>
                <a:sym typeface="Century Gothic"/>
              </a:rPr>
              <a:t>Serviette</a:t>
            </a:r>
            <a:endParaRPr sz="1800">
              <a:solidFill>
                <a:schemeClr val="dk1"/>
              </a:solidFill>
              <a:latin typeface="Century Gothic"/>
              <a:ea typeface="Century Gothic"/>
              <a:cs typeface="Century Gothic"/>
              <a:sym typeface="Century Gothic"/>
            </a:endParaRPr>
          </a:p>
          <a:p>
            <a:pPr marL="228600" marR="0" lvl="0" indent="-228600" algn="l" rtl="0">
              <a:lnSpc>
                <a:spcPct val="90000"/>
              </a:lnSpc>
              <a:spcBef>
                <a:spcPts val="1000"/>
              </a:spcBef>
              <a:spcAft>
                <a:spcPts val="0"/>
              </a:spcAft>
              <a:buClr>
                <a:schemeClr val="dk1"/>
              </a:buClr>
              <a:buSzPts val="1800"/>
              <a:buFont typeface="Arial"/>
              <a:buChar char="•"/>
            </a:pPr>
            <a:r>
              <a:rPr lang="fr-CA" sz="1800">
                <a:solidFill>
                  <a:schemeClr val="dk1"/>
                </a:solidFill>
                <a:latin typeface="Century Gothic"/>
                <a:ea typeface="Century Gothic"/>
                <a:cs typeface="Century Gothic"/>
                <a:sym typeface="Century Gothic"/>
              </a:rPr>
              <a:t>Vêtement adapté à la température et de rechange en cas de pluie </a:t>
            </a:r>
            <a:endParaRPr/>
          </a:p>
          <a:p>
            <a:pPr marL="228600" marR="0" lvl="0" indent="-228600" algn="l" rtl="0">
              <a:lnSpc>
                <a:spcPct val="90000"/>
              </a:lnSpc>
              <a:spcBef>
                <a:spcPts val="1000"/>
              </a:spcBef>
              <a:spcAft>
                <a:spcPts val="0"/>
              </a:spcAft>
              <a:buClr>
                <a:schemeClr val="dk1"/>
              </a:buClr>
              <a:buSzPts val="1800"/>
              <a:buFont typeface="Arial"/>
              <a:buChar char="•"/>
            </a:pPr>
            <a:r>
              <a:rPr lang="fr-CA" sz="1800">
                <a:solidFill>
                  <a:schemeClr val="dk1"/>
                </a:solidFill>
                <a:latin typeface="Century Gothic"/>
                <a:ea typeface="Century Gothic"/>
                <a:cs typeface="Century Gothic"/>
                <a:sym typeface="Century Gothic"/>
              </a:rPr>
              <a:t>Sous-vêtement de rechange  </a:t>
            </a:r>
            <a:r>
              <a:rPr lang="fr-CA" sz="1400">
                <a:solidFill>
                  <a:schemeClr val="dk1"/>
                </a:solidFill>
                <a:latin typeface="Century Gothic"/>
                <a:ea typeface="Century Gothic"/>
                <a:cs typeface="Century Gothic"/>
                <a:sym typeface="Century Gothic"/>
              </a:rPr>
              <a:t>(5-6 ans)</a:t>
            </a:r>
            <a:endParaRPr/>
          </a:p>
          <a:p>
            <a:pPr marL="228600" marR="0" lvl="0" indent="-228600" algn="l" rtl="0">
              <a:lnSpc>
                <a:spcPct val="90000"/>
              </a:lnSpc>
              <a:spcBef>
                <a:spcPts val="1000"/>
              </a:spcBef>
              <a:spcAft>
                <a:spcPts val="0"/>
              </a:spcAft>
              <a:buClr>
                <a:schemeClr val="dk1"/>
              </a:buClr>
              <a:buSzPts val="1800"/>
              <a:buFont typeface="Arial"/>
              <a:buChar char="•"/>
            </a:pPr>
            <a:r>
              <a:rPr lang="fr-CA" sz="1800" u="sng">
                <a:solidFill>
                  <a:schemeClr val="dk1"/>
                </a:solidFill>
                <a:latin typeface="Century Gothic"/>
                <a:ea typeface="Century Gothic"/>
                <a:cs typeface="Century Gothic"/>
                <a:sym typeface="Century Gothic"/>
              </a:rPr>
              <a:t>Chapeau </a:t>
            </a:r>
            <a:endParaRPr sz="1800" u="sng">
              <a:solidFill>
                <a:schemeClr val="dk1"/>
              </a:solidFill>
              <a:latin typeface="Century Gothic"/>
              <a:ea typeface="Century Gothic"/>
              <a:cs typeface="Century Gothic"/>
              <a:sym typeface="Century Gothic"/>
            </a:endParaRPr>
          </a:p>
          <a:p>
            <a:pPr marL="228600" marR="0" lvl="0" indent="-228600" algn="l" rtl="0">
              <a:lnSpc>
                <a:spcPct val="90000"/>
              </a:lnSpc>
              <a:spcBef>
                <a:spcPts val="1000"/>
              </a:spcBef>
              <a:spcAft>
                <a:spcPts val="0"/>
              </a:spcAft>
              <a:buClr>
                <a:schemeClr val="dk1"/>
              </a:buClr>
              <a:buSzPts val="1800"/>
              <a:buFont typeface="Arial"/>
              <a:buChar char="•"/>
            </a:pPr>
            <a:r>
              <a:rPr lang="fr-CA" sz="1800">
                <a:solidFill>
                  <a:schemeClr val="dk1"/>
                </a:solidFill>
                <a:latin typeface="Century Gothic"/>
                <a:ea typeface="Century Gothic"/>
                <a:cs typeface="Century Gothic"/>
                <a:sym typeface="Century Gothic"/>
              </a:rPr>
              <a:t>Souliers ou sandales fermées</a:t>
            </a:r>
            <a:endParaRPr/>
          </a:p>
          <a:p>
            <a:pPr marL="228600" marR="0" lvl="0" indent="-228600" algn="l" rtl="0">
              <a:lnSpc>
                <a:spcPct val="90000"/>
              </a:lnSpc>
              <a:spcBef>
                <a:spcPts val="1000"/>
              </a:spcBef>
              <a:spcAft>
                <a:spcPts val="0"/>
              </a:spcAft>
              <a:buClr>
                <a:schemeClr val="dk1"/>
              </a:buClr>
              <a:buSzPts val="1800"/>
              <a:buFont typeface="Arial"/>
              <a:buChar char="•"/>
            </a:pPr>
            <a:r>
              <a:rPr lang="fr-CA" sz="1800">
                <a:solidFill>
                  <a:schemeClr val="dk1"/>
                </a:solidFill>
                <a:latin typeface="Century Gothic"/>
                <a:ea typeface="Century Gothic"/>
                <a:cs typeface="Century Gothic"/>
                <a:sym typeface="Century Gothic"/>
              </a:rPr>
              <a:t>Lunette soleil accepté </a:t>
            </a:r>
            <a:endParaRPr/>
          </a:p>
          <a:p>
            <a:pPr marL="228600" marR="0" lvl="0" indent="-228600" algn="l" rtl="0">
              <a:lnSpc>
                <a:spcPct val="90000"/>
              </a:lnSpc>
              <a:spcBef>
                <a:spcPts val="1000"/>
              </a:spcBef>
              <a:spcAft>
                <a:spcPts val="0"/>
              </a:spcAft>
              <a:buClr>
                <a:schemeClr val="dk1"/>
              </a:buClr>
              <a:buSzPts val="1800"/>
              <a:buFont typeface="Arial"/>
              <a:buChar char="•"/>
            </a:pPr>
            <a:r>
              <a:rPr lang="fr-CA" sz="1800">
                <a:solidFill>
                  <a:schemeClr val="dk1"/>
                </a:solidFill>
                <a:latin typeface="Century Gothic"/>
                <a:ea typeface="Century Gothic"/>
                <a:cs typeface="Century Gothic"/>
                <a:sym typeface="Century Gothic"/>
              </a:rPr>
              <a:t>Vêtements adaptés au type de camp </a:t>
            </a:r>
            <a:endParaRPr/>
          </a:p>
          <a:p>
            <a:pPr marL="0" marR="0" lvl="0" indent="0" algn="l" rtl="0">
              <a:lnSpc>
                <a:spcPct val="90000"/>
              </a:lnSpc>
              <a:spcBef>
                <a:spcPts val="1000"/>
              </a:spcBef>
              <a:spcAft>
                <a:spcPts val="0"/>
              </a:spcAft>
              <a:buClr>
                <a:schemeClr val="dk1"/>
              </a:buClr>
              <a:buSzPts val="1600"/>
              <a:buFont typeface="Arial"/>
              <a:buNone/>
            </a:pPr>
            <a:r>
              <a:rPr lang="fr-CA" sz="1600">
                <a:solidFill>
                  <a:schemeClr val="dk1"/>
                </a:solidFill>
                <a:latin typeface="Century Gothic"/>
                <a:ea typeface="Century Gothic"/>
                <a:cs typeface="Century Gothic"/>
                <a:sym typeface="Century Gothic"/>
              </a:rPr>
              <a:t>(ex: Gymnastique/ Linge de sport près du corps</a:t>
            </a:r>
            <a:r>
              <a:rPr lang="fr-CA" sz="1800">
                <a:solidFill>
                  <a:schemeClr val="dk1"/>
                </a:solidFill>
                <a:latin typeface="Century Gothic"/>
                <a:ea typeface="Century Gothic"/>
                <a:cs typeface="Century Gothic"/>
                <a:sym typeface="Century Gothic"/>
              </a:rPr>
              <a:t>)</a:t>
            </a:r>
            <a:endParaRPr/>
          </a:p>
          <a:p>
            <a:pPr marL="0" marR="0" lvl="0" indent="0" algn="l" rtl="0">
              <a:lnSpc>
                <a:spcPct val="90000"/>
              </a:lnSpc>
              <a:spcBef>
                <a:spcPts val="1000"/>
              </a:spcBef>
              <a:spcAft>
                <a:spcPts val="0"/>
              </a:spcAft>
              <a:buClr>
                <a:schemeClr val="dk1"/>
              </a:buClr>
              <a:buSzPts val="1600"/>
              <a:buFont typeface="Arial"/>
              <a:buNone/>
            </a:pPr>
            <a:r>
              <a:rPr lang="fr-CA" sz="1600" b="1" i="1">
                <a:solidFill>
                  <a:schemeClr val="dk1"/>
                </a:solidFill>
                <a:latin typeface="Century Gothic"/>
                <a:ea typeface="Century Gothic"/>
                <a:cs typeface="Century Gothic"/>
                <a:sym typeface="Century Gothic"/>
              </a:rPr>
              <a:t>*Identifier les articles de vos enfants, nous ne sommes pas responsables des objets perdus</a:t>
            </a:r>
            <a:endParaRPr sz="1600" i="1">
              <a:solidFill>
                <a:schemeClr val="dk1"/>
              </a:solidFill>
              <a:latin typeface="Century Gothic"/>
              <a:ea typeface="Century Gothic"/>
              <a:cs typeface="Century Gothic"/>
              <a:sym typeface="Century Gothic"/>
            </a:endParaRPr>
          </a:p>
          <a:p>
            <a:pPr marL="228600" marR="0" lvl="0" indent="-76200" algn="l" rtl="0">
              <a:lnSpc>
                <a:spcPct val="90000"/>
              </a:lnSpc>
              <a:spcBef>
                <a:spcPts val="1000"/>
              </a:spcBef>
              <a:spcAft>
                <a:spcPts val="0"/>
              </a:spcAft>
              <a:buClr>
                <a:schemeClr val="dk1"/>
              </a:buClr>
              <a:buSzPts val="2400"/>
              <a:buFont typeface="Arial"/>
              <a:buNone/>
            </a:pPr>
            <a:endParaRPr sz="240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1">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2">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2">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2">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2">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42">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42">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42">
                                            <p:txEl>
                                              <p:pRg st="7" end="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42">
                                            <p:txEl>
                                              <p:pRg st="8" end="8"/>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42">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4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
        <p:cNvGrpSpPr/>
        <p:nvPr/>
      </p:nvGrpSpPr>
      <p:grpSpPr>
        <a:xfrm>
          <a:off x="0" y="0"/>
          <a:ext cx="0" cy="0"/>
          <a:chOff x="0" y="0"/>
          <a:chExt cx="0" cy="0"/>
        </a:xfrm>
      </p:grpSpPr>
      <p:pic>
        <p:nvPicPr>
          <p:cNvPr id="170" name="Google Shape;170;p2"/>
          <p:cNvPicPr preferRelativeResize="0"/>
          <p:nvPr/>
        </p:nvPicPr>
        <p:blipFill rotWithShape="1">
          <a:blip r:embed="rId3">
            <a:alphaModFix/>
          </a:blip>
          <a:srcRect/>
          <a:stretch/>
        </p:blipFill>
        <p:spPr>
          <a:xfrm>
            <a:off x="0" y="0"/>
            <a:ext cx="12284364" cy="6909954"/>
          </a:xfrm>
          <a:prstGeom prst="rect">
            <a:avLst/>
          </a:prstGeom>
          <a:noFill/>
          <a:ln>
            <a:noFill/>
          </a:ln>
        </p:spPr>
      </p:pic>
      <p:sp>
        <p:nvSpPr>
          <p:cNvPr id="171" name="Google Shape;171;p2"/>
          <p:cNvSpPr txBox="1">
            <a:spLocks noGrp="1"/>
          </p:cNvSpPr>
          <p:nvPr>
            <p:ph type="title"/>
          </p:nvPr>
        </p:nvSpPr>
        <p:spPr>
          <a:xfrm>
            <a:off x="1415142" y="182562"/>
            <a:ext cx="10515600" cy="1325563"/>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3600"/>
              <a:buFont typeface="Century Gothic"/>
              <a:buNone/>
            </a:pPr>
            <a:r>
              <a:rPr lang="fr-CA" sz="3600" dirty="0">
                <a:latin typeface="Century Gothic"/>
                <a:ea typeface="Century Gothic"/>
                <a:cs typeface="Century Gothic"/>
                <a:sym typeface="Century Gothic"/>
              </a:rPr>
              <a:t>SOMMAIRE</a:t>
            </a:r>
            <a:endParaRPr sz="3600" dirty="0">
              <a:latin typeface="Century Gothic"/>
              <a:ea typeface="Century Gothic"/>
              <a:cs typeface="Century Gothic"/>
              <a:sym typeface="Century Gothic"/>
            </a:endParaRPr>
          </a:p>
        </p:txBody>
      </p:sp>
      <p:sp>
        <p:nvSpPr>
          <p:cNvPr id="172" name="Google Shape;172;p2"/>
          <p:cNvSpPr txBox="1">
            <a:spLocks noGrp="1"/>
          </p:cNvSpPr>
          <p:nvPr>
            <p:ph type="body" idx="1"/>
          </p:nvPr>
        </p:nvSpPr>
        <p:spPr>
          <a:xfrm>
            <a:off x="838200" y="1508125"/>
            <a:ext cx="10515600" cy="463708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000"/>
              <a:buChar char="•"/>
            </a:pPr>
            <a:r>
              <a:rPr lang="fr-CA" sz="2000" dirty="0">
                <a:latin typeface="Century Gothic"/>
                <a:ea typeface="Century Gothic"/>
                <a:cs typeface="Century Gothic"/>
                <a:sym typeface="Century Gothic"/>
              </a:rPr>
              <a:t>PRÉSENTATION DE L’ÉQUIPE CADRE</a:t>
            </a:r>
            <a:endParaRPr dirty="0"/>
          </a:p>
          <a:p>
            <a:pPr marL="228600" lvl="0" indent="-228600" algn="l" rtl="0">
              <a:lnSpc>
                <a:spcPct val="90000"/>
              </a:lnSpc>
              <a:spcBef>
                <a:spcPts val="1000"/>
              </a:spcBef>
              <a:spcAft>
                <a:spcPts val="0"/>
              </a:spcAft>
              <a:buClr>
                <a:schemeClr val="dk1"/>
              </a:buClr>
              <a:buSzPts val="2000"/>
              <a:buChar char="•"/>
            </a:pPr>
            <a:r>
              <a:rPr lang="fr-CA" sz="2000" dirty="0">
                <a:latin typeface="Century Gothic"/>
                <a:ea typeface="Century Gothic"/>
                <a:cs typeface="Century Gothic"/>
                <a:sym typeface="Century Gothic"/>
              </a:rPr>
              <a:t>INFORMATIONS GÉNÉRALES</a:t>
            </a:r>
            <a:endParaRPr dirty="0"/>
          </a:p>
          <a:p>
            <a:pPr marL="228600" lvl="0" indent="-228600" algn="l" rtl="0">
              <a:lnSpc>
                <a:spcPct val="90000"/>
              </a:lnSpc>
              <a:spcBef>
                <a:spcPts val="1000"/>
              </a:spcBef>
              <a:spcAft>
                <a:spcPts val="0"/>
              </a:spcAft>
              <a:buClr>
                <a:schemeClr val="dk1"/>
              </a:buClr>
              <a:buSzPts val="2000"/>
              <a:buChar char="•"/>
            </a:pPr>
            <a:r>
              <a:rPr lang="fr-CA" sz="2000" dirty="0">
                <a:latin typeface="Century Gothic"/>
                <a:ea typeface="Century Gothic"/>
                <a:cs typeface="Century Gothic"/>
                <a:sym typeface="Century Gothic"/>
              </a:rPr>
              <a:t>NORMES DE QUALITÉ</a:t>
            </a:r>
            <a:endParaRPr dirty="0"/>
          </a:p>
          <a:p>
            <a:pPr marL="228600" lvl="0" indent="-228600" algn="l" rtl="0">
              <a:lnSpc>
                <a:spcPct val="90000"/>
              </a:lnSpc>
              <a:spcBef>
                <a:spcPts val="1000"/>
              </a:spcBef>
              <a:spcAft>
                <a:spcPts val="0"/>
              </a:spcAft>
              <a:buClr>
                <a:schemeClr val="dk1"/>
              </a:buClr>
              <a:buSzPts val="2000"/>
              <a:buChar char="•"/>
            </a:pPr>
            <a:r>
              <a:rPr lang="fr-CA" sz="2000" dirty="0">
                <a:latin typeface="Century Gothic"/>
                <a:ea typeface="Century Gothic"/>
                <a:cs typeface="Century Gothic"/>
                <a:sym typeface="Century Gothic"/>
              </a:rPr>
              <a:t>NOS ANIMATEURS</a:t>
            </a:r>
            <a:endParaRPr sz="2000" dirty="0">
              <a:latin typeface="Century Gothic"/>
              <a:ea typeface="Century Gothic"/>
              <a:cs typeface="Century Gothic"/>
              <a:sym typeface="Century Gothic"/>
            </a:endParaRPr>
          </a:p>
          <a:p>
            <a:pPr marL="228600" lvl="0" indent="-228600" algn="l" rtl="0">
              <a:lnSpc>
                <a:spcPct val="90000"/>
              </a:lnSpc>
              <a:spcBef>
                <a:spcPts val="1000"/>
              </a:spcBef>
              <a:spcAft>
                <a:spcPts val="0"/>
              </a:spcAft>
              <a:buClr>
                <a:schemeClr val="dk1"/>
              </a:buClr>
              <a:buSzPts val="2000"/>
              <a:buChar char="•"/>
            </a:pPr>
            <a:r>
              <a:rPr lang="fr-CA" sz="2000" dirty="0">
                <a:latin typeface="Century Gothic"/>
                <a:ea typeface="Century Gothic"/>
                <a:cs typeface="Century Gothic"/>
                <a:sym typeface="Century Gothic"/>
              </a:rPr>
              <a:t>FONCTIONNEMENT DU CAMP </a:t>
            </a:r>
            <a:endParaRPr dirty="0"/>
          </a:p>
          <a:p>
            <a:pPr marL="228600" lvl="0" indent="-228600" algn="l" rtl="0">
              <a:lnSpc>
                <a:spcPct val="90000"/>
              </a:lnSpc>
              <a:spcBef>
                <a:spcPts val="1000"/>
              </a:spcBef>
              <a:spcAft>
                <a:spcPts val="0"/>
              </a:spcAft>
              <a:buClr>
                <a:schemeClr val="dk1"/>
              </a:buClr>
              <a:buSzPts val="2000"/>
              <a:buChar char="•"/>
            </a:pPr>
            <a:r>
              <a:rPr lang="fr-CA" sz="2000" dirty="0">
                <a:latin typeface="Century Gothic"/>
                <a:ea typeface="Century Gothic"/>
                <a:cs typeface="Century Gothic"/>
                <a:sym typeface="Century Gothic"/>
              </a:rPr>
              <a:t>PISCINE EXTÉRIEURE ET TEST DE NAGE</a:t>
            </a:r>
            <a:endParaRPr dirty="0"/>
          </a:p>
          <a:p>
            <a:pPr marL="228600" lvl="0" indent="-228600" algn="l" rtl="0">
              <a:lnSpc>
                <a:spcPct val="90000"/>
              </a:lnSpc>
              <a:spcBef>
                <a:spcPts val="1000"/>
              </a:spcBef>
              <a:spcAft>
                <a:spcPts val="0"/>
              </a:spcAft>
              <a:buClr>
                <a:schemeClr val="dk1"/>
              </a:buClr>
              <a:buSzPts val="2000"/>
              <a:buChar char="•"/>
            </a:pPr>
            <a:r>
              <a:rPr lang="fr-CA" sz="2000" dirty="0">
                <a:latin typeface="Century Gothic"/>
                <a:ea typeface="Century Gothic"/>
                <a:cs typeface="Century Gothic"/>
                <a:sym typeface="Century Gothic"/>
              </a:rPr>
              <a:t>PROGRAMME RESPECT</a:t>
            </a:r>
            <a:endParaRPr dirty="0"/>
          </a:p>
          <a:p>
            <a:pPr marL="228600" lvl="0" indent="-228600" algn="l" rtl="0">
              <a:lnSpc>
                <a:spcPct val="90000"/>
              </a:lnSpc>
              <a:spcBef>
                <a:spcPts val="1000"/>
              </a:spcBef>
              <a:spcAft>
                <a:spcPts val="0"/>
              </a:spcAft>
              <a:buClr>
                <a:schemeClr val="dk1"/>
              </a:buClr>
              <a:buSzPts val="2000"/>
              <a:buChar char="•"/>
            </a:pPr>
            <a:r>
              <a:rPr lang="fr-CA" sz="2000" dirty="0">
                <a:latin typeface="Century Gothic"/>
                <a:ea typeface="Century Gothic"/>
                <a:cs typeface="Century Gothic"/>
                <a:sym typeface="Century Gothic"/>
              </a:rPr>
              <a:t>SYSTÈME D’AVERTISSEMENT</a:t>
            </a:r>
            <a:endParaRPr dirty="0"/>
          </a:p>
          <a:p>
            <a:pPr marL="228600" lvl="0" indent="-228600" algn="l" rtl="0">
              <a:lnSpc>
                <a:spcPct val="90000"/>
              </a:lnSpc>
              <a:spcBef>
                <a:spcPts val="1000"/>
              </a:spcBef>
              <a:spcAft>
                <a:spcPts val="0"/>
              </a:spcAft>
              <a:buClr>
                <a:schemeClr val="dk1"/>
              </a:buClr>
              <a:buSzPts val="2000"/>
              <a:buChar char="•"/>
            </a:pPr>
            <a:r>
              <a:rPr lang="fr-CA" sz="2000" dirty="0">
                <a:latin typeface="Century Gothic"/>
                <a:ea typeface="Century Gothic"/>
                <a:cs typeface="Century Gothic"/>
                <a:sym typeface="Century Gothic"/>
              </a:rPr>
              <a:t>PROCÉDURES</a:t>
            </a:r>
            <a:endParaRPr dirty="0"/>
          </a:p>
          <a:p>
            <a:pPr marL="228600" lvl="0" indent="-228600" algn="l" rtl="0">
              <a:lnSpc>
                <a:spcPct val="90000"/>
              </a:lnSpc>
              <a:spcBef>
                <a:spcPts val="1000"/>
              </a:spcBef>
              <a:spcAft>
                <a:spcPts val="0"/>
              </a:spcAft>
              <a:buClr>
                <a:schemeClr val="dk1"/>
              </a:buClr>
              <a:buSzPts val="2000"/>
              <a:buChar char="•"/>
            </a:pPr>
            <a:r>
              <a:rPr lang="fr-CA" sz="2000" dirty="0">
                <a:latin typeface="Century Gothic"/>
                <a:ea typeface="Century Gothic"/>
                <a:cs typeface="Century Gothic"/>
                <a:sym typeface="Century Gothic"/>
              </a:rPr>
              <a:t>ACTIVITY MESSENGER</a:t>
            </a:r>
            <a:endParaRPr dirty="0"/>
          </a:p>
          <a:p>
            <a:pPr marL="228600" lvl="0" indent="-228600" algn="l" rtl="0">
              <a:lnSpc>
                <a:spcPct val="90000"/>
              </a:lnSpc>
              <a:spcBef>
                <a:spcPts val="1000"/>
              </a:spcBef>
              <a:spcAft>
                <a:spcPts val="0"/>
              </a:spcAft>
              <a:buClr>
                <a:schemeClr val="dk1"/>
              </a:buClr>
              <a:buSzPts val="2000"/>
              <a:buChar char="•"/>
            </a:pPr>
            <a:r>
              <a:rPr lang="fr-CA" sz="2000" dirty="0">
                <a:latin typeface="Century Gothic"/>
                <a:ea typeface="Century Gothic"/>
                <a:cs typeface="Century Gothic"/>
                <a:sym typeface="Century Gothic"/>
              </a:rPr>
              <a:t>QUESTIONS – COMMENTAIRES ?</a:t>
            </a:r>
            <a:endParaRPr dirty="0"/>
          </a:p>
          <a:p>
            <a:pPr marL="228600" lvl="0" indent="-228600" algn="l" rtl="0">
              <a:lnSpc>
                <a:spcPct val="90000"/>
              </a:lnSpc>
              <a:spcBef>
                <a:spcPts val="1000"/>
              </a:spcBef>
              <a:spcAft>
                <a:spcPts val="0"/>
              </a:spcAft>
              <a:buClr>
                <a:schemeClr val="dk1"/>
              </a:buClr>
              <a:buSzPts val="2000"/>
              <a:buChar char="•"/>
            </a:pPr>
            <a:r>
              <a:rPr lang="fr-CA" sz="2000" dirty="0">
                <a:latin typeface="Century Gothic"/>
                <a:ea typeface="Century Gothic"/>
                <a:cs typeface="Century Gothic"/>
                <a:sym typeface="Century Gothic"/>
              </a:rPr>
              <a:t>PRÉSENTATION DES KIOSQUES</a:t>
            </a:r>
            <a:endParaRPr dirty="0"/>
          </a:p>
          <a:p>
            <a:pPr marL="228600" lvl="0" indent="-101600" algn="l" rtl="0">
              <a:lnSpc>
                <a:spcPct val="90000"/>
              </a:lnSpc>
              <a:spcBef>
                <a:spcPts val="1000"/>
              </a:spcBef>
              <a:spcAft>
                <a:spcPts val="0"/>
              </a:spcAft>
              <a:buClr>
                <a:schemeClr val="dk1"/>
              </a:buClr>
              <a:buSzPts val="2000"/>
              <a:buNone/>
            </a:pPr>
            <a:endParaRPr sz="2000" dirty="0">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20"/>
          <p:cNvPicPr preferRelativeResize="0"/>
          <p:nvPr/>
        </p:nvPicPr>
        <p:blipFill rotWithShape="1">
          <a:blip r:embed="rId3">
            <a:alphaModFix/>
          </a:blip>
          <a:srcRect/>
          <a:stretch/>
        </p:blipFill>
        <p:spPr>
          <a:xfrm>
            <a:off x="0" y="0"/>
            <a:ext cx="12284364" cy="6909954"/>
          </a:xfrm>
          <a:prstGeom prst="rect">
            <a:avLst/>
          </a:prstGeom>
          <a:noFill/>
          <a:ln>
            <a:noFill/>
          </a:ln>
        </p:spPr>
      </p:pic>
      <p:sp>
        <p:nvSpPr>
          <p:cNvPr id="349" name="Google Shape;349;p20"/>
          <p:cNvSpPr txBox="1">
            <a:spLocks noGrp="1"/>
          </p:cNvSpPr>
          <p:nvPr>
            <p:ph type="title"/>
          </p:nvPr>
        </p:nvSpPr>
        <p:spPr>
          <a:xfrm>
            <a:off x="157066" y="13186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fr-CA" sz="3600">
                <a:latin typeface="Century Gothic"/>
                <a:ea typeface="Century Gothic"/>
                <a:cs typeface="Century Gothic"/>
                <a:sym typeface="Century Gothic"/>
              </a:rPr>
              <a:t>OBJETS PERDUS</a:t>
            </a:r>
            <a:endParaRPr sz="3600">
              <a:latin typeface="Century Gothic"/>
              <a:ea typeface="Century Gothic"/>
              <a:cs typeface="Century Gothic"/>
              <a:sym typeface="Century Gothic"/>
            </a:endParaRPr>
          </a:p>
        </p:txBody>
      </p:sp>
      <p:sp>
        <p:nvSpPr>
          <p:cNvPr id="350" name="Google Shape;350;p20"/>
          <p:cNvSpPr txBox="1">
            <a:spLocks noGrp="1"/>
          </p:cNvSpPr>
          <p:nvPr>
            <p:ph type="body" idx="1"/>
          </p:nvPr>
        </p:nvSpPr>
        <p:spPr>
          <a:xfrm>
            <a:off x="874059" y="1780802"/>
            <a:ext cx="8821271" cy="4351338"/>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2400"/>
              <a:buChar char="•"/>
            </a:pPr>
            <a:r>
              <a:rPr lang="fr-CA" sz="2400" dirty="0">
                <a:latin typeface="Century Gothic"/>
                <a:ea typeface="Century Gothic"/>
                <a:cs typeface="Century Gothic"/>
                <a:sym typeface="Century Gothic"/>
              </a:rPr>
              <a:t>Une table sera mise à votre disposition à l’entrée du centre communautaire. </a:t>
            </a:r>
            <a:endParaRPr dirty="0"/>
          </a:p>
          <a:p>
            <a:pPr marL="342900" lvl="0" indent="-342900" algn="l" rtl="0">
              <a:lnSpc>
                <a:spcPct val="90000"/>
              </a:lnSpc>
              <a:spcBef>
                <a:spcPts val="1000"/>
              </a:spcBef>
              <a:spcAft>
                <a:spcPts val="0"/>
              </a:spcAft>
              <a:buClr>
                <a:schemeClr val="dk1"/>
              </a:buClr>
              <a:buSzPts val="2400"/>
              <a:buChar char="•"/>
            </a:pPr>
            <a:r>
              <a:rPr lang="fr-CA" sz="2400" dirty="0">
                <a:latin typeface="Century Gothic"/>
                <a:ea typeface="Century Gothic"/>
                <a:cs typeface="Century Gothic"/>
                <a:sym typeface="Century Gothic"/>
              </a:rPr>
              <a:t>À la fin de chaque semaine, tout objets qui n’auront pas été récupéré seront donnés à un organisme communautaire (ou jetés).</a:t>
            </a:r>
            <a:endParaRPr dirty="0"/>
          </a:p>
          <a:p>
            <a:pPr marL="342900" lvl="0" indent="-190500" algn="l" rtl="0">
              <a:lnSpc>
                <a:spcPct val="90000"/>
              </a:lnSpc>
              <a:spcBef>
                <a:spcPts val="1000"/>
              </a:spcBef>
              <a:spcAft>
                <a:spcPts val="0"/>
              </a:spcAft>
              <a:buClr>
                <a:schemeClr val="dk1"/>
              </a:buClr>
              <a:buSzPts val="2400"/>
              <a:buNone/>
            </a:pPr>
            <a:endParaRPr sz="2400" dirty="0">
              <a:solidFill>
                <a:srgbClr val="FF0000"/>
              </a:solidFill>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400"/>
              <a:buNone/>
            </a:pPr>
            <a:r>
              <a:rPr lang="fr-CA" sz="2400" i="1" dirty="0">
                <a:latin typeface="Century Gothic"/>
                <a:ea typeface="Century Gothic"/>
                <a:cs typeface="Century Gothic"/>
                <a:sym typeface="Century Gothic"/>
              </a:rPr>
              <a:t>* Pour éviter de perdre les effets personnels de vos enfants, nous vous demandons d’inscrire leurs NOMS COMPLETS sur l’ENSEMBLE de leurs items.</a:t>
            </a:r>
            <a:endParaRPr i="1" dirty="0">
              <a:latin typeface="Century Gothic"/>
              <a:ea typeface="Century Gothic"/>
              <a:cs typeface="Century Gothic"/>
              <a:sym typeface="Century Gothic"/>
            </a:endParaRPr>
          </a:p>
          <a:p>
            <a:pPr marL="0" lvl="0" indent="0" algn="ctr" rtl="0">
              <a:lnSpc>
                <a:spcPct val="90000"/>
              </a:lnSpc>
              <a:spcBef>
                <a:spcPts val="1000"/>
              </a:spcBef>
              <a:spcAft>
                <a:spcPts val="0"/>
              </a:spcAft>
              <a:buClr>
                <a:schemeClr val="dk1"/>
              </a:buClr>
              <a:buSzPts val="2400"/>
              <a:buNone/>
            </a:pPr>
            <a:endParaRPr sz="2400" dirty="0">
              <a:solidFill>
                <a:srgbClr val="000000"/>
              </a:solidFill>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400"/>
              <a:buNone/>
            </a:pPr>
            <a:endParaRPr sz="2400" dirty="0">
              <a:solidFill>
                <a:srgbClr val="000000"/>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2400"/>
              <a:buNone/>
            </a:pPr>
            <a:endParaRPr sz="2400" dirty="0">
              <a:solidFill>
                <a:srgbClr val="000000"/>
              </a:solidFill>
              <a:latin typeface="Arial"/>
              <a:ea typeface="Arial"/>
              <a:cs typeface="Arial"/>
              <a:sym typeface="Arial"/>
            </a:endParaRPr>
          </a:p>
          <a:p>
            <a:pPr marL="0" lvl="0" indent="0" algn="l" rtl="0">
              <a:lnSpc>
                <a:spcPct val="90000"/>
              </a:lnSpc>
              <a:spcBef>
                <a:spcPts val="1000"/>
              </a:spcBef>
              <a:spcAft>
                <a:spcPts val="0"/>
              </a:spcAft>
              <a:buClr>
                <a:schemeClr val="dk1"/>
              </a:buClr>
              <a:buSzPts val="2800"/>
              <a:buNone/>
            </a:pPr>
            <a:endParaRPr b="1" u="sng" dirty="0">
              <a:solidFill>
                <a:srgbClr val="ED7D31"/>
              </a:solidFill>
              <a:latin typeface="Arial"/>
              <a:ea typeface="Arial"/>
              <a:cs typeface="Arial"/>
              <a:sym typeface="Arial"/>
            </a:endParaRPr>
          </a:p>
          <a:p>
            <a:pPr marL="228600" lvl="0" indent="-50800" algn="l" rtl="0">
              <a:lnSpc>
                <a:spcPct val="90000"/>
              </a:lnSpc>
              <a:spcBef>
                <a:spcPts val="1000"/>
              </a:spcBef>
              <a:spcAft>
                <a:spcPts val="0"/>
              </a:spcAft>
              <a:buClr>
                <a:schemeClr val="dk1"/>
              </a:buClr>
              <a:buSzPts val="2800"/>
              <a:buNone/>
            </a:pPr>
            <a:endParaRPr dirty="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35ffa359426_0_110"/>
          <p:cNvSpPr/>
          <p:nvPr/>
        </p:nvSpPr>
        <p:spPr>
          <a:xfrm>
            <a:off x="-6350" y="-22133"/>
            <a:ext cx="12201185" cy="6866573"/>
          </a:xfrm>
          <a:custGeom>
            <a:avLst/>
            <a:gdLst/>
            <a:ahLst/>
            <a:cxnLst/>
            <a:rect l="l" t="t" r="r" b="b"/>
            <a:pathLst>
              <a:path w="18278929" h="10287000" extrusionOk="0">
                <a:moveTo>
                  <a:pt x="0" y="0"/>
                </a:moveTo>
                <a:lnTo>
                  <a:pt x="18278929" y="0"/>
                </a:lnTo>
                <a:lnTo>
                  <a:pt x="18278929" y="10287000"/>
                </a:lnTo>
                <a:lnTo>
                  <a:pt x="0" y="10287000"/>
                </a:lnTo>
                <a:lnTo>
                  <a:pt x="0" y="0"/>
                </a:lnTo>
                <a:close/>
              </a:path>
            </a:pathLst>
          </a:custGeom>
          <a:blipFill rotWithShape="1">
            <a:blip r:embed="rId3">
              <a:alphaModFix/>
            </a:blip>
            <a:stretch>
              <a:fillRect/>
            </a:stretch>
          </a:blipFill>
          <a:ln>
            <a:noFill/>
          </a:ln>
        </p:spPr>
        <p:txBody>
          <a:bodyPr/>
          <a:lstStyle/>
          <a:p>
            <a:endParaRPr lang="fr-CA"/>
          </a:p>
        </p:txBody>
      </p:sp>
      <p:sp>
        <p:nvSpPr>
          <p:cNvPr id="364" name="Google Shape;364;g35ffa359426_0_110"/>
          <p:cNvSpPr txBox="1"/>
          <p:nvPr/>
        </p:nvSpPr>
        <p:spPr>
          <a:xfrm>
            <a:off x="685800" y="3120828"/>
            <a:ext cx="7614900" cy="1182300"/>
          </a:xfrm>
          <a:prstGeom prst="rect">
            <a:avLst/>
          </a:prstGeom>
          <a:noFill/>
          <a:ln>
            <a:noFill/>
          </a:ln>
        </p:spPr>
        <p:txBody>
          <a:bodyPr spcFirstLastPara="1" wrap="square" lIns="0" tIns="0" rIns="0" bIns="0" anchor="t" anchorCtr="0">
            <a:spAutoFit/>
          </a:bodyPr>
          <a:lstStyle/>
          <a:p>
            <a:pPr marL="0" marR="0" lvl="0" indent="0" algn="l" rtl="0">
              <a:lnSpc>
                <a:spcPct val="140012"/>
              </a:lnSpc>
              <a:spcBef>
                <a:spcPts val="0"/>
              </a:spcBef>
              <a:spcAft>
                <a:spcPts val="0"/>
              </a:spcAft>
              <a:buNone/>
            </a:pPr>
            <a:r>
              <a:rPr lang="fr-CA" sz="3200" b="1" i="0" u="none" strike="noStrike" cap="none">
                <a:solidFill>
                  <a:srgbClr val="14130C"/>
                </a:solidFill>
                <a:latin typeface="Arial"/>
                <a:ea typeface="Arial"/>
                <a:cs typeface="Arial"/>
                <a:sym typeface="Arial"/>
              </a:rPr>
              <a:t>PISCINE EXTÉRIEURE ET TEST DE NAGE</a:t>
            </a:r>
            <a:endParaRPr sz="9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35ffa359426_0_190"/>
          <p:cNvSpPr/>
          <p:nvPr/>
        </p:nvSpPr>
        <p:spPr>
          <a:xfrm>
            <a:off x="-6350" y="-22133"/>
            <a:ext cx="12201185" cy="6866573"/>
          </a:xfrm>
          <a:custGeom>
            <a:avLst/>
            <a:gdLst/>
            <a:ahLst/>
            <a:cxnLst/>
            <a:rect l="l" t="t" r="r" b="b"/>
            <a:pathLst>
              <a:path w="18278929" h="10287000" extrusionOk="0">
                <a:moveTo>
                  <a:pt x="0" y="0"/>
                </a:moveTo>
                <a:lnTo>
                  <a:pt x="18278929" y="0"/>
                </a:lnTo>
                <a:lnTo>
                  <a:pt x="18278929" y="10287000"/>
                </a:lnTo>
                <a:lnTo>
                  <a:pt x="0" y="10287000"/>
                </a:lnTo>
                <a:lnTo>
                  <a:pt x="0" y="0"/>
                </a:lnTo>
                <a:close/>
              </a:path>
            </a:pathLst>
          </a:custGeom>
          <a:blipFill rotWithShape="1">
            <a:blip r:embed="rId3">
              <a:alphaModFix/>
            </a:blip>
            <a:stretch>
              <a:fillRect/>
            </a:stretch>
          </a:blipFill>
          <a:ln>
            <a:noFill/>
          </a:ln>
        </p:spPr>
        <p:txBody>
          <a:bodyPr/>
          <a:lstStyle/>
          <a:p>
            <a:endParaRPr lang="fr-CA"/>
          </a:p>
        </p:txBody>
      </p:sp>
      <p:sp>
        <p:nvSpPr>
          <p:cNvPr id="370" name="Google Shape;370;g35ffa359426_0_190"/>
          <p:cNvSpPr/>
          <p:nvPr/>
        </p:nvSpPr>
        <p:spPr>
          <a:xfrm>
            <a:off x="548982" y="1235547"/>
            <a:ext cx="4946385" cy="3706491"/>
          </a:xfrm>
          <a:custGeom>
            <a:avLst/>
            <a:gdLst/>
            <a:ahLst/>
            <a:cxnLst/>
            <a:rect l="l" t="t" r="r" b="b"/>
            <a:pathLst>
              <a:path w="7410315" h="5552796" extrusionOk="0">
                <a:moveTo>
                  <a:pt x="0" y="0"/>
                </a:moveTo>
                <a:lnTo>
                  <a:pt x="7410315" y="0"/>
                </a:lnTo>
                <a:lnTo>
                  <a:pt x="7410315" y="5552796"/>
                </a:lnTo>
                <a:lnTo>
                  <a:pt x="0" y="5552796"/>
                </a:lnTo>
                <a:lnTo>
                  <a:pt x="0" y="0"/>
                </a:lnTo>
                <a:close/>
              </a:path>
            </a:pathLst>
          </a:custGeom>
          <a:blipFill rotWithShape="1">
            <a:blip r:embed="rId4">
              <a:alphaModFix/>
            </a:blip>
            <a:stretch>
              <a:fillRect/>
            </a:stretch>
          </a:blipFill>
          <a:ln>
            <a:noFill/>
          </a:ln>
        </p:spPr>
        <p:txBody>
          <a:bodyPr/>
          <a:lstStyle/>
          <a:p>
            <a:endParaRPr lang="fr-CA"/>
          </a:p>
        </p:txBody>
      </p:sp>
      <p:sp>
        <p:nvSpPr>
          <p:cNvPr id="371" name="Google Shape;371;g35ffa359426_0_190"/>
          <p:cNvSpPr/>
          <p:nvPr/>
        </p:nvSpPr>
        <p:spPr>
          <a:xfrm>
            <a:off x="6201666" y="2335854"/>
            <a:ext cx="3476169" cy="2604810"/>
          </a:xfrm>
          <a:custGeom>
            <a:avLst/>
            <a:gdLst/>
            <a:ahLst/>
            <a:cxnLst/>
            <a:rect l="l" t="t" r="r" b="b"/>
            <a:pathLst>
              <a:path w="5207744" h="3902337" extrusionOk="0">
                <a:moveTo>
                  <a:pt x="0" y="0"/>
                </a:moveTo>
                <a:lnTo>
                  <a:pt x="5207744" y="0"/>
                </a:lnTo>
                <a:lnTo>
                  <a:pt x="5207744" y="3902336"/>
                </a:lnTo>
                <a:lnTo>
                  <a:pt x="0" y="3902336"/>
                </a:lnTo>
                <a:lnTo>
                  <a:pt x="0" y="0"/>
                </a:lnTo>
                <a:close/>
              </a:path>
            </a:pathLst>
          </a:custGeom>
          <a:blipFill rotWithShape="1">
            <a:blip r:embed="rId5">
              <a:alphaModFix/>
            </a:blip>
            <a:stretch>
              <a:fillRect/>
            </a:stretch>
          </a:blipFill>
          <a:ln>
            <a:noFill/>
          </a:ln>
        </p:spPr>
        <p:txBody>
          <a:bodyPr/>
          <a:lstStyle/>
          <a:p>
            <a:endParaRPr lang="fr-CA"/>
          </a:p>
        </p:txBody>
      </p:sp>
      <p:sp>
        <p:nvSpPr>
          <p:cNvPr id="372" name="Google Shape;372;g35ffa359426_0_190"/>
          <p:cNvSpPr txBox="1"/>
          <p:nvPr/>
        </p:nvSpPr>
        <p:spPr>
          <a:xfrm>
            <a:off x="983239" y="4915384"/>
            <a:ext cx="3808800" cy="9420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fr-CA" sz="2800" b="1" i="0" u="none" strike="noStrike" cap="none">
                <a:solidFill>
                  <a:srgbClr val="000000"/>
                </a:solidFill>
                <a:latin typeface="Arial"/>
                <a:ea typeface="Arial"/>
                <a:cs typeface="Arial"/>
                <a:sym typeface="Arial"/>
              </a:rPr>
              <a:t>Piscine </a:t>
            </a:r>
            <a:endParaRPr sz="900"/>
          </a:p>
          <a:p>
            <a:pPr marL="0" marR="0" lvl="0" indent="0" algn="ctr" rtl="0">
              <a:lnSpc>
                <a:spcPct val="140000"/>
              </a:lnSpc>
              <a:spcBef>
                <a:spcPts val="0"/>
              </a:spcBef>
              <a:spcAft>
                <a:spcPts val="0"/>
              </a:spcAft>
              <a:buNone/>
            </a:pPr>
            <a:r>
              <a:rPr lang="fr-CA" sz="2200" b="0" i="0" u="none" strike="noStrike" cap="none">
                <a:solidFill>
                  <a:srgbClr val="000000"/>
                </a:solidFill>
                <a:latin typeface="Arial"/>
                <a:ea typeface="Arial"/>
                <a:cs typeface="Arial"/>
                <a:sym typeface="Arial"/>
              </a:rPr>
              <a:t>(Groupes - 7 à 12 ans)</a:t>
            </a:r>
            <a:endParaRPr sz="900"/>
          </a:p>
        </p:txBody>
      </p:sp>
      <p:sp>
        <p:nvSpPr>
          <p:cNvPr id="373" name="Google Shape;373;g35ffa359426_0_190"/>
          <p:cNvSpPr txBox="1"/>
          <p:nvPr/>
        </p:nvSpPr>
        <p:spPr>
          <a:xfrm>
            <a:off x="6033229" y="4957331"/>
            <a:ext cx="3808800" cy="898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fr-CA" sz="2600" b="1" i="0" u="none" strike="noStrike" cap="none">
                <a:solidFill>
                  <a:srgbClr val="000000"/>
                </a:solidFill>
                <a:latin typeface="Arial"/>
                <a:ea typeface="Arial"/>
                <a:cs typeface="Arial"/>
                <a:sym typeface="Arial"/>
              </a:rPr>
              <a:t>Pataugeoire </a:t>
            </a:r>
            <a:endParaRPr sz="900"/>
          </a:p>
          <a:p>
            <a:pPr marL="0" marR="0" lvl="0" indent="0" algn="ctr" rtl="0">
              <a:lnSpc>
                <a:spcPct val="140011"/>
              </a:lnSpc>
              <a:spcBef>
                <a:spcPts val="0"/>
              </a:spcBef>
              <a:spcAft>
                <a:spcPts val="0"/>
              </a:spcAft>
              <a:buNone/>
            </a:pPr>
            <a:r>
              <a:rPr lang="fr-CA" sz="2200" b="0" i="0" u="none" strike="noStrike" cap="none">
                <a:solidFill>
                  <a:srgbClr val="000000"/>
                </a:solidFill>
                <a:latin typeface="Arial"/>
                <a:ea typeface="Arial"/>
                <a:cs typeface="Arial"/>
                <a:sym typeface="Arial"/>
              </a:rPr>
              <a:t>(Groupes - 5 à 6 ans)</a:t>
            </a:r>
            <a:endParaRPr sz="9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35ffa359426_0_273"/>
          <p:cNvSpPr/>
          <p:nvPr/>
        </p:nvSpPr>
        <p:spPr>
          <a:xfrm>
            <a:off x="-6350" y="-22133"/>
            <a:ext cx="12201185" cy="6866573"/>
          </a:xfrm>
          <a:custGeom>
            <a:avLst/>
            <a:gdLst/>
            <a:ahLst/>
            <a:cxnLst/>
            <a:rect l="l" t="t" r="r" b="b"/>
            <a:pathLst>
              <a:path w="18278929" h="10287000" extrusionOk="0">
                <a:moveTo>
                  <a:pt x="0" y="0"/>
                </a:moveTo>
                <a:lnTo>
                  <a:pt x="18278929" y="0"/>
                </a:lnTo>
                <a:lnTo>
                  <a:pt x="18278929" y="10287000"/>
                </a:lnTo>
                <a:lnTo>
                  <a:pt x="0" y="10287000"/>
                </a:lnTo>
                <a:lnTo>
                  <a:pt x="0" y="0"/>
                </a:lnTo>
                <a:close/>
              </a:path>
            </a:pathLst>
          </a:custGeom>
          <a:blipFill rotWithShape="1">
            <a:blip r:embed="rId3">
              <a:alphaModFix/>
            </a:blip>
            <a:stretch>
              <a:fillRect/>
            </a:stretch>
          </a:blipFill>
          <a:ln>
            <a:noFill/>
          </a:ln>
        </p:spPr>
        <p:txBody>
          <a:bodyPr/>
          <a:lstStyle/>
          <a:p>
            <a:endParaRPr lang="fr-CA"/>
          </a:p>
        </p:txBody>
      </p:sp>
      <p:sp>
        <p:nvSpPr>
          <p:cNvPr id="379" name="Google Shape;379;g35ffa359426_0_273"/>
          <p:cNvSpPr txBox="1"/>
          <p:nvPr/>
        </p:nvSpPr>
        <p:spPr>
          <a:xfrm>
            <a:off x="685800" y="1520976"/>
            <a:ext cx="9532500" cy="4471500"/>
          </a:xfrm>
          <a:prstGeom prst="rect">
            <a:avLst/>
          </a:prstGeom>
          <a:noFill/>
          <a:ln>
            <a:noFill/>
          </a:ln>
        </p:spPr>
        <p:txBody>
          <a:bodyPr spcFirstLastPara="1" wrap="square" lIns="0" tIns="0" rIns="0" bIns="0" anchor="t" anchorCtr="0">
            <a:spAutoFit/>
          </a:bodyPr>
          <a:lstStyle/>
          <a:p>
            <a:pPr marL="457200" marR="0" lvl="1" indent="-222250" algn="l" rtl="0">
              <a:lnSpc>
                <a:spcPct val="140049"/>
              </a:lnSpc>
              <a:spcBef>
                <a:spcPts val="0"/>
              </a:spcBef>
              <a:spcAft>
                <a:spcPts val="0"/>
              </a:spcAft>
              <a:buClr>
                <a:srgbClr val="000000"/>
              </a:buClr>
              <a:buSzPts val="2100"/>
              <a:buFont typeface="Arial"/>
              <a:buChar char="•"/>
            </a:pPr>
            <a:r>
              <a:rPr lang="fr-CA" sz="2100" b="0" i="0" u="none" strike="noStrike" cap="none">
                <a:solidFill>
                  <a:srgbClr val="000000"/>
                </a:solidFill>
                <a:latin typeface="Arial"/>
                <a:ea typeface="Arial"/>
                <a:cs typeface="Arial"/>
                <a:sym typeface="Arial"/>
              </a:rPr>
              <a:t>1. L’âge </a:t>
            </a:r>
            <a:endParaRPr sz="900"/>
          </a:p>
          <a:p>
            <a:pPr marL="889000" marR="0" lvl="2" indent="-298450" algn="l" rtl="0">
              <a:lnSpc>
                <a:spcPct val="140025"/>
              </a:lnSpc>
              <a:spcBef>
                <a:spcPts val="0"/>
              </a:spcBef>
              <a:spcAft>
                <a:spcPts val="0"/>
              </a:spcAft>
              <a:buClr>
                <a:srgbClr val="000000"/>
              </a:buClr>
              <a:buSzPts val="2100"/>
              <a:buFont typeface="Arial"/>
              <a:buChar char="⚬"/>
            </a:pPr>
            <a:r>
              <a:rPr lang="fr-CA" sz="2100" b="0" i="0" u="none" strike="noStrike" cap="none">
                <a:solidFill>
                  <a:srgbClr val="000000"/>
                </a:solidFill>
                <a:latin typeface="Arial"/>
                <a:ea typeface="Arial"/>
                <a:cs typeface="Arial"/>
                <a:sym typeface="Arial"/>
              </a:rPr>
              <a:t>Inscription dans les groupes 5-6 ans : Ils porteront automatiquement une veste de flottaison dans le grand bassin. </a:t>
            </a:r>
            <a:endParaRPr sz="900"/>
          </a:p>
          <a:p>
            <a:pPr marL="0" marR="0" lvl="0" indent="0" algn="l" rtl="0">
              <a:lnSpc>
                <a:spcPct val="86100"/>
              </a:lnSpc>
              <a:spcBef>
                <a:spcPts val="0"/>
              </a:spcBef>
              <a:spcAft>
                <a:spcPts val="0"/>
              </a:spcAft>
              <a:buNone/>
            </a:pPr>
            <a:endParaRPr sz="2100" b="0" i="0" u="none" strike="noStrike" cap="none">
              <a:solidFill>
                <a:srgbClr val="000000"/>
              </a:solidFill>
              <a:latin typeface="Arial"/>
              <a:ea typeface="Arial"/>
              <a:cs typeface="Arial"/>
              <a:sym typeface="Arial"/>
            </a:endParaRPr>
          </a:p>
          <a:p>
            <a:pPr marL="889000" marR="0" lvl="2" indent="-298450" algn="l" rtl="0">
              <a:lnSpc>
                <a:spcPct val="140025"/>
              </a:lnSpc>
              <a:spcBef>
                <a:spcPts val="0"/>
              </a:spcBef>
              <a:spcAft>
                <a:spcPts val="0"/>
              </a:spcAft>
              <a:buClr>
                <a:srgbClr val="000000"/>
              </a:buClr>
              <a:buSzPts val="2100"/>
              <a:buFont typeface="Arial"/>
              <a:buChar char="⚬"/>
            </a:pPr>
            <a:r>
              <a:rPr lang="fr-CA" sz="2100" b="0" i="0" u="none" strike="noStrike" cap="none">
                <a:solidFill>
                  <a:srgbClr val="000000"/>
                </a:solidFill>
                <a:latin typeface="Arial"/>
                <a:ea typeface="Arial"/>
                <a:cs typeface="Arial"/>
                <a:sym typeface="Arial"/>
              </a:rPr>
              <a:t>Groupes 7 ans et + : Tests de nage pour déterminer s’ils ont besoin ou non d’une veste de flottaison lors des activités aquatiques</a:t>
            </a:r>
            <a:endParaRPr sz="900"/>
          </a:p>
          <a:p>
            <a:pPr marL="1244600" marR="0" lvl="3" indent="-311150" algn="l" rtl="0">
              <a:lnSpc>
                <a:spcPct val="139986"/>
              </a:lnSpc>
              <a:spcBef>
                <a:spcPts val="0"/>
              </a:spcBef>
              <a:spcAft>
                <a:spcPts val="0"/>
              </a:spcAft>
              <a:buClr>
                <a:srgbClr val="000000"/>
              </a:buClr>
              <a:buSzPts val="1900"/>
              <a:buFont typeface="Arial"/>
              <a:buChar char="￭"/>
            </a:pPr>
            <a:r>
              <a:rPr lang="fr-CA" sz="1900" b="0" i="0" u="none" strike="noStrike" cap="none">
                <a:solidFill>
                  <a:srgbClr val="000000"/>
                </a:solidFill>
                <a:latin typeface="Arial"/>
                <a:ea typeface="Arial"/>
                <a:cs typeface="Arial"/>
                <a:sym typeface="Arial"/>
              </a:rPr>
              <a:t>Si vous désirez que votre enfant porte une veste de flottaison, vous pouvez l’exiger. </a:t>
            </a:r>
            <a:endParaRPr sz="900"/>
          </a:p>
          <a:p>
            <a:pPr marL="1244600" marR="0" lvl="3" indent="-311150" algn="l" rtl="0">
              <a:lnSpc>
                <a:spcPct val="139986"/>
              </a:lnSpc>
              <a:spcBef>
                <a:spcPts val="0"/>
              </a:spcBef>
              <a:spcAft>
                <a:spcPts val="0"/>
              </a:spcAft>
              <a:buClr>
                <a:srgbClr val="000000"/>
              </a:buClr>
              <a:buSzPts val="1900"/>
              <a:buFont typeface="Arial"/>
              <a:buChar char="￭"/>
            </a:pPr>
            <a:r>
              <a:rPr lang="fr-CA" sz="1900" b="0" i="0" u="none" strike="noStrike" cap="none">
                <a:solidFill>
                  <a:srgbClr val="000000"/>
                </a:solidFill>
                <a:latin typeface="Arial"/>
                <a:ea typeface="Arial"/>
                <a:cs typeface="Arial"/>
                <a:sym typeface="Arial"/>
              </a:rPr>
              <a:t>Si l’enfant n’est pas à l’aise de le faire, nous respectons son choix et gardons en note que c’est un choix personnel et non une exigence du parent. Ainsi, s’il désire essayer ultérieurement, il pourra sans l’autorisation de son parent. </a:t>
            </a:r>
            <a:endParaRPr sz="900"/>
          </a:p>
        </p:txBody>
      </p:sp>
      <p:sp>
        <p:nvSpPr>
          <p:cNvPr id="380" name="Google Shape;380;g35ffa359426_0_273"/>
          <p:cNvSpPr txBox="1"/>
          <p:nvPr/>
        </p:nvSpPr>
        <p:spPr>
          <a:xfrm>
            <a:off x="685800" y="622300"/>
            <a:ext cx="7614900" cy="492600"/>
          </a:xfrm>
          <a:prstGeom prst="rect">
            <a:avLst/>
          </a:prstGeom>
          <a:noFill/>
          <a:ln>
            <a:noFill/>
          </a:ln>
        </p:spPr>
        <p:txBody>
          <a:bodyPr spcFirstLastPara="1" wrap="square" lIns="0" tIns="0" rIns="0" bIns="0" anchor="t" anchorCtr="0">
            <a:spAutoFit/>
          </a:bodyPr>
          <a:lstStyle/>
          <a:p>
            <a:pPr marL="0" marR="0" lvl="0" indent="0" algn="l" rtl="0">
              <a:lnSpc>
                <a:spcPct val="140012"/>
              </a:lnSpc>
              <a:spcBef>
                <a:spcPts val="0"/>
              </a:spcBef>
              <a:spcAft>
                <a:spcPts val="0"/>
              </a:spcAft>
              <a:buNone/>
            </a:pPr>
            <a:r>
              <a:rPr lang="fr-CA" sz="3200" b="1" i="0" u="none" strike="noStrike" cap="none">
                <a:solidFill>
                  <a:srgbClr val="14130C"/>
                </a:solidFill>
                <a:latin typeface="Arial"/>
                <a:ea typeface="Arial"/>
                <a:cs typeface="Arial"/>
                <a:sym typeface="Arial"/>
              </a:rPr>
              <a:t>TEST DE NAGE </a:t>
            </a:r>
            <a:endParaRPr sz="900"/>
          </a:p>
        </p:txBody>
      </p:sp>
      <p:sp>
        <p:nvSpPr>
          <p:cNvPr id="381" name="Google Shape;381;g35ffa359426_0_273"/>
          <p:cNvSpPr txBox="1"/>
          <p:nvPr/>
        </p:nvSpPr>
        <p:spPr>
          <a:xfrm>
            <a:off x="685800" y="1117993"/>
            <a:ext cx="7614900" cy="400200"/>
          </a:xfrm>
          <a:prstGeom prst="rect">
            <a:avLst/>
          </a:prstGeom>
          <a:noFill/>
          <a:ln>
            <a:noFill/>
          </a:ln>
        </p:spPr>
        <p:txBody>
          <a:bodyPr spcFirstLastPara="1" wrap="square" lIns="0" tIns="0" rIns="0" bIns="0" anchor="t" anchorCtr="0">
            <a:spAutoFit/>
          </a:bodyPr>
          <a:lstStyle/>
          <a:p>
            <a:pPr marL="0" marR="0" lvl="0" indent="0" algn="l" rtl="0">
              <a:lnSpc>
                <a:spcPct val="140050"/>
              </a:lnSpc>
              <a:spcBef>
                <a:spcPts val="0"/>
              </a:spcBef>
              <a:spcAft>
                <a:spcPts val="0"/>
              </a:spcAft>
              <a:buNone/>
            </a:pPr>
            <a:r>
              <a:rPr lang="fr-CA" sz="2600" b="1" i="0" u="none" strike="noStrike" cap="none">
                <a:solidFill>
                  <a:srgbClr val="14130C"/>
                </a:solidFill>
                <a:latin typeface="Arial"/>
                <a:ea typeface="Arial"/>
                <a:cs typeface="Arial"/>
                <a:sym typeface="Arial"/>
              </a:rPr>
              <a:t>3 éléments à considérer</a:t>
            </a:r>
            <a:endParaRPr sz="9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35ffa359426_0_355"/>
          <p:cNvSpPr/>
          <p:nvPr/>
        </p:nvSpPr>
        <p:spPr>
          <a:xfrm>
            <a:off x="-6350" y="-22133"/>
            <a:ext cx="12201185" cy="6866573"/>
          </a:xfrm>
          <a:custGeom>
            <a:avLst/>
            <a:gdLst/>
            <a:ahLst/>
            <a:cxnLst/>
            <a:rect l="l" t="t" r="r" b="b"/>
            <a:pathLst>
              <a:path w="18278929" h="10287000" extrusionOk="0">
                <a:moveTo>
                  <a:pt x="0" y="0"/>
                </a:moveTo>
                <a:lnTo>
                  <a:pt x="18278929" y="0"/>
                </a:lnTo>
                <a:lnTo>
                  <a:pt x="18278929" y="10287000"/>
                </a:lnTo>
                <a:lnTo>
                  <a:pt x="0" y="10287000"/>
                </a:lnTo>
                <a:lnTo>
                  <a:pt x="0" y="0"/>
                </a:lnTo>
                <a:close/>
              </a:path>
            </a:pathLst>
          </a:custGeom>
          <a:blipFill rotWithShape="1">
            <a:blip r:embed="rId3">
              <a:alphaModFix/>
            </a:blip>
            <a:stretch>
              <a:fillRect/>
            </a:stretch>
          </a:blipFill>
          <a:ln>
            <a:noFill/>
          </a:ln>
        </p:spPr>
        <p:txBody>
          <a:bodyPr/>
          <a:lstStyle/>
          <a:p>
            <a:endParaRPr lang="fr-CA"/>
          </a:p>
        </p:txBody>
      </p:sp>
      <p:sp>
        <p:nvSpPr>
          <p:cNvPr id="387" name="Google Shape;387;g35ffa359426_0_355"/>
          <p:cNvSpPr txBox="1"/>
          <p:nvPr/>
        </p:nvSpPr>
        <p:spPr>
          <a:xfrm>
            <a:off x="715350" y="1169101"/>
            <a:ext cx="9155700" cy="5303700"/>
          </a:xfrm>
          <a:prstGeom prst="rect">
            <a:avLst/>
          </a:prstGeom>
          <a:noFill/>
          <a:ln>
            <a:noFill/>
          </a:ln>
        </p:spPr>
        <p:txBody>
          <a:bodyPr spcFirstLastPara="1" wrap="square" lIns="0" tIns="0" rIns="0" bIns="0" anchor="t" anchorCtr="0">
            <a:spAutoFit/>
          </a:bodyPr>
          <a:lstStyle/>
          <a:p>
            <a:pPr marL="406400" marR="0" lvl="1" indent="-203200" algn="l" rtl="0">
              <a:lnSpc>
                <a:spcPct val="140000"/>
              </a:lnSpc>
              <a:spcBef>
                <a:spcPts val="0"/>
              </a:spcBef>
              <a:spcAft>
                <a:spcPts val="0"/>
              </a:spcAft>
              <a:buClr>
                <a:srgbClr val="000000"/>
              </a:buClr>
              <a:buSzPts val="1800"/>
              <a:buFont typeface="Arial"/>
              <a:buChar char="•"/>
            </a:pPr>
            <a:r>
              <a:rPr lang="fr-CA" sz="1800" b="0" i="0" u="none" strike="noStrike" cap="none">
                <a:solidFill>
                  <a:srgbClr val="000000"/>
                </a:solidFill>
                <a:latin typeface="Arial"/>
                <a:ea typeface="Arial"/>
                <a:cs typeface="Arial"/>
                <a:sym typeface="Arial"/>
              </a:rPr>
              <a:t>2. La réussite du test de nage</a:t>
            </a:r>
            <a:endParaRPr sz="800"/>
          </a:p>
          <a:p>
            <a:pPr marL="787400" marR="0" lvl="2" indent="-260350" algn="l" rtl="0">
              <a:lnSpc>
                <a:spcPct val="139992"/>
              </a:lnSpc>
              <a:spcBef>
                <a:spcPts val="0"/>
              </a:spcBef>
              <a:spcAft>
                <a:spcPts val="0"/>
              </a:spcAft>
              <a:buClr>
                <a:srgbClr val="000000"/>
              </a:buClr>
              <a:buSzPts val="1700"/>
              <a:buFont typeface="Arial"/>
              <a:buChar char="⚬"/>
            </a:pPr>
            <a:r>
              <a:rPr lang="fr-CA" sz="1700" b="0" i="0" u="none" strike="noStrike" cap="none">
                <a:solidFill>
                  <a:srgbClr val="000000"/>
                </a:solidFill>
                <a:latin typeface="Arial"/>
                <a:ea typeface="Arial"/>
                <a:cs typeface="Arial"/>
                <a:sym typeface="Arial"/>
              </a:rPr>
              <a:t>Élément: </a:t>
            </a:r>
            <a:endParaRPr sz="800"/>
          </a:p>
          <a:p>
            <a:pPr marL="1104900" marR="0" lvl="3" indent="-279400" algn="l" rtl="0">
              <a:lnSpc>
                <a:spcPct val="139976"/>
              </a:lnSpc>
              <a:spcBef>
                <a:spcPts val="0"/>
              </a:spcBef>
              <a:spcAft>
                <a:spcPts val="0"/>
              </a:spcAft>
              <a:buClr>
                <a:srgbClr val="000000"/>
              </a:buClr>
              <a:buSzPts val="1600"/>
              <a:buFont typeface="Arial"/>
              <a:buChar char="￭"/>
            </a:pPr>
            <a:r>
              <a:rPr lang="fr-CA" sz="1600" b="0" i="0" u="none" strike="noStrike" cap="none">
                <a:solidFill>
                  <a:srgbClr val="000000"/>
                </a:solidFill>
                <a:latin typeface="Arial"/>
                <a:ea typeface="Arial"/>
                <a:cs typeface="Arial"/>
                <a:sym typeface="Arial"/>
              </a:rPr>
              <a:t>Entrée sécuritaire en partie profonde du bassin (Se glisser dans l’eau ou sauter);</a:t>
            </a:r>
            <a:endParaRPr sz="800"/>
          </a:p>
          <a:p>
            <a:pPr marL="1104900" marR="0" lvl="3" indent="-279400" algn="l" rtl="0">
              <a:lnSpc>
                <a:spcPct val="139976"/>
              </a:lnSpc>
              <a:spcBef>
                <a:spcPts val="0"/>
              </a:spcBef>
              <a:spcAft>
                <a:spcPts val="0"/>
              </a:spcAft>
              <a:buClr>
                <a:srgbClr val="000000"/>
              </a:buClr>
              <a:buSzPts val="1600"/>
              <a:buFont typeface="Arial"/>
              <a:buChar char="￭"/>
            </a:pPr>
            <a:r>
              <a:rPr lang="fr-CA" sz="1600" b="0" i="0" u="none" strike="noStrike" cap="none">
                <a:solidFill>
                  <a:srgbClr val="000000"/>
                </a:solidFill>
                <a:latin typeface="Arial"/>
                <a:ea typeface="Arial"/>
                <a:cs typeface="Arial"/>
                <a:sym typeface="Arial"/>
              </a:rPr>
              <a:t>1 minute de nage sur place (en gardant les voies respiratoires à l’extérieure de l’eau);</a:t>
            </a:r>
            <a:endParaRPr sz="800"/>
          </a:p>
          <a:p>
            <a:pPr marL="1104900" marR="0" lvl="3" indent="-279400" algn="l" rtl="0">
              <a:lnSpc>
                <a:spcPct val="139976"/>
              </a:lnSpc>
              <a:spcBef>
                <a:spcPts val="0"/>
              </a:spcBef>
              <a:spcAft>
                <a:spcPts val="0"/>
              </a:spcAft>
              <a:buClr>
                <a:srgbClr val="000000"/>
              </a:buClr>
              <a:buSzPts val="1600"/>
              <a:buFont typeface="Arial"/>
              <a:buChar char="￭"/>
            </a:pPr>
            <a:r>
              <a:rPr lang="fr-CA" sz="1600" b="0" i="0" u="none" strike="noStrike" cap="none">
                <a:solidFill>
                  <a:srgbClr val="000000"/>
                </a:solidFill>
                <a:latin typeface="Arial"/>
                <a:ea typeface="Arial"/>
                <a:cs typeface="Arial"/>
                <a:sym typeface="Arial"/>
              </a:rPr>
              <a:t>25 mètres de nage en position horizontale. </a:t>
            </a:r>
            <a:endParaRPr sz="800"/>
          </a:p>
          <a:p>
            <a:pPr marL="787400" marR="0" lvl="2" indent="-260350" algn="l" rtl="0">
              <a:lnSpc>
                <a:spcPct val="139992"/>
              </a:lnSpc>
              <a:spcBef>
                <a:spcPts val="0"/>
              </a:spcBef>
              <a:spcAft>
                <a:spcPts val="0"/>
              </a:spcAft>
              <a:buClr>
                <a:srgbClr val="000000"/>
              </a:buClr>
              <a:buSzPts val="1700"/>
              <a:buFont typeface="Arial"/>
              <a:buChar char="⚬"/>
            </a:pPr>
            <a:r>
              <a:rPr lang="fr-CA" sz="1700" b="0" i="0" u="none" strike="noStrike" cap="none">
                <a:solidFill>
                  <a:srgbClr val="000000"/>
                </a:solidFill>
                <a:latin typeface="Arial"/>
                <a:ea typeface="Arial"/>
                <a:cs typeface="Arial"/>
                <a:sym typeface="Arial"/>
              </a:rPr>
              <a:t>Résultat: </a:t>
            </a:r>
            <a:endParaRPr sz="800"/>
          </a:p>
          <a:p>
            <a:pPr marL="1104900" marR="0" lvl="3" indent="-279400" algn="l" rtl="0">
              <a:lnSpc>
                <a:spcPct val="139976"/>
              </a:lnSpc>
              <a:spcBef>
                <a:spcPts val="0"/>
              </a:spcBef>
              <a:spcAft>
                <a:spcPts val="0"/>
              </a:spcAft>
              <a:buClr>
                <a:srgbClr val="000000"/>
              </a:buClr>
              <a:buSzPts val="1600"/>
              <a:buFont typeface="Arial"/>
              <a:buChar char="￭"/>
            </a:pPr>
            <a:r>
              <a:rPr lang="fr-CA" sz="1600" b="0" i="0" u="none" strike="noStrike" cap="none">
                <a:solidFill>
                  <a:srgbClr val="000000"/>
                </a:solidFill>
                <a:latin typeface="Arial"/>
                <a:ea typeface="Arial"/>
                <a:cs typeface="Arial"/>
                <a:sym typeface="Arial"/>
              </a:rPr>
              <a:t>Réussite : si l’enfant enchaîne les 3 exercices sans interruption en étant à l’aise;</a:t>
            </a:r>
            <a:endParaRPr sz="800"/>
          </a:p>
          <a:p>
            <a:pPr marL="1104900" marR="0" lvl="3" indent="-279400" algn="l" rtl="0">
              <a:lnSpc>
                <a:spcPct val="139976"/>
              </a:lnSpc>
              <a:spcBef>
                <a:spcPts val="0"/>
              </a:spcBef>
              <a:spcAft>
                <a:spcPts val="0"/>
              </a:spcAft>
              <a:buClr>
                <a:srgbClr val="000000"/>
              </a:buClr>
              <a:buSzPts val="1600"/>
              <a:buFont typeface="Arial"/>
              <a:buChar char="￭"/>
            </a:pPr>
            <a:r>
              <a:rPr lang="fr-CA" sz="1600" b="0" i="0" u="none" strike="noStrike" cap="none">
                <a:solidFill>
                  <a:srgbClr val="000000"/>
                </a:solidFill>
                <a:latin typeface="Arial"/>
                <a:ea typeface="Arial"/>
                <a:cs typeface="Arial"/>
                <a:sym typeface="Arial"/>
              </a:rPr>
              <a:t>Port du VFI : si l’enfant participe aux exercices, mais a besoin de pause ou de soutien pour le compléter.</a:t>
            </a:r>
            <a:endParaRPr sz="800"/>
          </a:p>
          <a:p>
            <a:pPr marL="406400" marR="0" lvl="1" indent="-203200" algn="l" rtl="0">
              <a:lnSpc>
                <a:spcPct val="140000"/>
              </a:lnSpc>
              <a:spcBef>
                <a:spcPts val="0"/>
              </a:spcBef>
              <a:spcAft>
                <a:spcPts val="0"/>
              </a:spcAft>
              <a:buClr>
                <a:srgbClr val="000000"/>
              </a:buClr>
              <a:buSzPts val="1800"/>
              <a:buFont typeface="Arial"/>
              <a:buChar char="•"/>
            </a:pPr>
            <a:r>
              <a:rPr lang="fr-CA" sz="1800" b="0" i="0" u="none" strike="noStrike" cap="none">
                <a:solidFill>
                  <a:srgbClr val="000000"/>
                </a:solidFill>
                <a:latin typeface="Arial"/>
                <a:ea typeface="Arial"/>
                <a:cs typeface="Arial"/>
                <a:sym typeface="Arial"/>
              </a:rPr>
              <a:t>•3. Exemptions</a:t>
            </a:r>
            <a:endParaRPr sz="800"/>
          </a:p>
          <a:p>
            <a:pPr marL="787400" marR="0" lvl="2" indent="-260350" algn="l" rtl="0">
              <a:lnSpc>
                <a:spcPct val="140000"/>
              </a:lnSpc>
              <a:spcBef>
                <a:spcPts val="0"/>
              </a:spcBef>
              <a:spcAft>
                <a:spcPts val="0"/>
              </a:spcAft>
              <a:buClr>
                <a:srgbClr val="000000"/>
              </a:buClr>
              <a:buSzPts val="1700"/>
              <a:buFont typeface="Arial"/>
              <a:buChar char="⚬"/>
            </a:pPr>
            <a:r>
              <a:rPr lang="fr-CA" sz="1700" b="0" i="0" u="none" strike="noStrike" cap="none">
                <a:solidFill>
                  <a:srgbClr val="000000"/>
                </a:solidFill>
                <a:latin typeface="Arial"/>
                <a:ea typeface="Arial"/>
                <a:cs typeface="Arial"/>
                <a:sym typeface="Arial"/>
              </a:rPr>
              <a:t>Nageur 4 réussi depuis Automne 202</a:t>
            </a:r>
            <a:r>
              <a:rPr lang="fr-CA" sz="1700"/>
              <a:t>4</a:t>
            </a:r>
            <a:r>
              <a:rPr lang="fr-CA" sz="1700" b="0" i="0" u="none" strike="noStrike" cap="none">
                <a:solidFill>
                  <a:srgbClr val="000000"/>
                </a:solidFill>
                <a:latin typeface="Arial"/>
                <a:ea typeface="Arial"/>
                <a:cs typeface="Arial"/>
                <a:sym typeface="Arial"/>
              </a:rPr>
              <a:t>*, exempté du test de nage (avec preuve du carnet);</a:t>
            </a:r>
            <a:endParaRPr sz="800"/>
          </a:p>
          <a:p>
            <a:pPr marL="787400" marR="0" lvl="2" indent="-260350" algn="l" rtl="0">
              <a:lnSpc>
                <a:spcPct val="140000"/>
              </a:lnSpc>
              <a:spcBef>
                <a:spcPts val="0"/>
              </a:spcBef>
              <a:spcAft>
                <a:spcPts val="0"/>
              </a:spcAft>
              <a:buClr>
                <a:srgbClr val="000000"/>
              </a:buClr>
              <a:buSzPts val="1700"/>
              <a:buFont typeface="Arial"/>
              <a:buChar char="⚬"/>
            </a:pPr>
            <a:r>
              <a:rPr lang="fr-CA" sz="1700" b="0" i="0" u="none" strike="noStrike" cap="none">
                <a:solidFill>
                  <a:srgbClr val="000000"/>
                </a:solidFill>
                <a:latin typeface="Arial"/>
                <a:ea typeface="Arial"/>
                <a:cs typeface="Arial"/>
                <a:sym typeface="Arial"/>
              </a:rPr>
              <a:t>Le parent exige que l’enfant porte une veste.</a:t>
            </a:r>
            <a:endParaRPr sz="800"/>
          </a:p>
          <a:p>
            <a:pPr marL="0" marR="0" lvl="0" indent="0" algn="l" rtl="0">
              <a:lnSpc>
                <a:spcPct val="140000"/>
              </a:lnSpc>
              <a:spcBef>
                <a:spcPts val="0"/>
              </a:spcBef>
              <a:spcAft>
                <a:spcPts val="0"/>
              </a:spcAft>
              <a:buNone/>
            </a:pPr>
            <a:r>
              <a:rPr lang="fr-CA" sz="1700" b="0" i="0" u="none" strike="noStrike" cap="none">
                <a:solidFill>
                  <a:srgbClr val="000000"/>
                </a:solidFill>
                <a:latin typeface="Arial"/>
                <a:ea typeface="Arial"/>
                <a:cs typeface="Arial"/>
                <a:sym typeface="Arial"/>
              </a:rPr>
              <a:t>*Aucun résultat antérieur ne sera accepté.</a:t>
            </a:r>
            <a:endParaRPr sz="800"/>
          </a:p>
          <a:p>
            <a:pPr marL="0" marR="0" lvl="0" indent="0" algn="l" rtl="0">
              <a:lnSpc>
                <a:spcPct val="128933"/>
              </a:lnSpc>
              <a:spcBef>
                <a:spcPts val="0"/>
              </a:spcBef>
              <a:spcAft>
                <a:spcPts val="0"/>
              </a:spcAft>
              <a:buNone/>
            </a:pPr>
            <a:endParaRPr sz="1700" b="0" i="0" u="none" strike="noStrike" cap="none">
              <a:solidFill>
                <a:srgbClr val="000000"/>
              </a:solidFill>
              <a:latin typeface="Arial"/>
              <a:ea typeface="Arial"/>
              <a:cs typeface="Arial"/>
              <a:sym typeface="Arial"/>
            </a:endParaRPr>
          </a:p>
        </p:txBody>
      </p:sp>
      <p:sp>
        <p:nvSpPr>
          <p:cNvPr id="388" name="Google Shape;388;g35ffa359426_0_355"/>
          <p:cNvSpPr txBox="1"/>
          <p:nvPr/>
        </p:nvSpPr>
        <p:spPr>
          <a:xfrm>
            <a:off x="212825" y="198600"/>
            <a:ext cx="7614900" cy="492600"/>
          </a:xfrm>
          <a:prstGeom prst="rect">
            <a:avLst/>
          </a:prstGeom>
          <a:noFill/>
          <a:ln>
            <a:noFill/>
          </a:ln>
        </p:spPr>
        <p:txBody>
          <a:bodyPr spcFirstLastPara="1" wrap="square" lIns="0" tIns="0" rIns="0" bIns="0" anchor="t" anchorCtr="0">
            <a:spAutoFit/>
          </a:bodyPr>
          <a:lstStyle/>
          <a:p>
            <a:pPr marL="0" marR="0" lvl="0" indent="0" algn="l" rtl="0">
              <a:lnSpc>
                <a:spcPct val="140012"/>
              </a:lnSpc>
              <a:spcBef>
                <a:spcPts val="0"/>
              </a:spcBef>
              <a:spcAft>
                <a:spcPts val="0"/>
              </a:spcAft>
              <a:buNone/>
            </a:pPr>
            <a:r>
              <a:rPr lang="fr-CA" sz="3200" b="1" i="0" u="none" strike="noStrike" cap="none">
                <a:solidFill>
                  <a:srgbClr val="14130C"/>
                </a:solidFill>
                <a:latin typeface="Arial"/>
                <a:ea typeface="Arial"/>
                <a:cs typeface="Arial"/>
                <a:sym typeface="Arial"/>
              </a:rPr>
              <a:t>TEST DE NAGE </a:t>
            </a:r>
            <a:endParaRPr sz="900"/>
          </a:p>
        </p:txBody>
      </p:sp>
      <p:sp>
        <p:nvSpPr>
          <p:cNvPr id="389" name="Google Shape;389;g35ffa359426_0_355"/>
          <p:cNvSpPr txBox="1"/>
          <p:nvPr/>
        </p:nvSpPr>
        <p:spPr>
          <a:xfrm>
            <a:off x="754775" y="635168"/>
            <a:ext cx="7614900" cy="400200"/>
          </a:xfrm>
          <a:prstGeom prst="rect">
            <a:avLst/>
          </a:prstGeom>
          <a:noFill/>
          <a:ln>
            <a:noFill/>
          </a:ln>
        </p:spPr>
        <p:txBody>
          <a:bodyPr spcFirstLastPara="1" wrap="square" lIns="0" tIns="0" rIns="0" bIns="0" anchor="t" anchorCtr="0">
            <a:spAutoFit/>
          </a:bodyPr>
          <a:lstStyle/>
          <a:p>
            <a:pPr marL="0" marR="0" lvl="0" indent="0" algn="l" rtl="0">
              <a:lnSpc>
                <a:spcPct val="140050"/>
              </a:lnSpc>
              <a:spcBef>
                <a:spcPts val="0"/>
              </a:spcBef>
              <a:spcAft>
                <a:spcPts val="0"/>
              </a:spcAft>
              <a:buNone/>
            </a:pPr>
            <a:r>
              <a:rPr lang="fr-CA" sz="2600" b="1" i="0" u="none" strike="noStrike" cap="none">
                <a:solidFill>
                  <a:srgbClr val="14130C"/>
                </a:solidFill>
                <a:latin typeface="Arial"/>
                <a:ea typeface="Arial"/>
                <a:cs typeface="Arial"/>
                <a:sym typeface="Arial"/>
              </a:rPr>
              <a:t>3 éléments à considérer</a:t>
            </a:r>
            <a:endParaRPr sz="9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35ffa359426_0_437"/>
          <p:cNvSpPr/>
          <p:nvPr/>
        </p:nvSpPr>
        <p:spPr>
          <a:xfrm>
            <a:off x="-6350" y="-22133"/>
            <a:ext cx="12201185" cy="6866573"/>
          </a:xfrm>
          <a:custGeom>
            <a:avLst/>
            <a:gdLst/>
            <a:ahLst/>
            <a:cxnLst/>
            <a:rect l="l" t="t" r="r" b="b"/>
            <a:pathLst>
              <a:path w="18278929" h="10287000" extrusionOk="0">
                <a:moveTo>
                  <a:pt x="0" y="0"/>
                </a:moveTo>
                <a:lnTo>
                  <a:pt x="18278929" y="0"/>
                </a:lnTo>
                <a:lnTo>
                  <a:pt x="18278929" y="10287000"/>
                </a:lnTo>
                <a:lnTo>
                  <a:pt x="0" y="10287000"/>
                </a:lnTo>
                <a:lnTo>
                  <a:pt x="0" y="0"/>
                </a:lnTo>
                <a:close/>
              </a:path>
            </a:pathLst>
          </a:custGeom>
          <a:blipFill rotWithShape="1">
            <a:blip r:embed="rId3">
              <a:alphaModFix/>
            </a:blip>
            <a:stretch>
              <a:fillRect/>
            </a:stretch>
          </a:blipFill>
          <a:ln>
            <a:noFill/>
          </a:ln>
        </p:spPr>
        <p:txBody>
          <a:bodyPr/>
          <a:lstStyle/>
          <a:p>
            <a:endParaRPr lang="fr-CA"/>
          </a:p>
        </p:txBody>
      </p:sp>
      <p:sp>
        <p:nvSpPr>
          <p:cNvPr id="395" name="Google Shape;395;g35ffa359426_0_437"/>
          <p:cNvSpPr txBox="1"/>
          <p:nvPr/>
        </p:nvSpPr>
        <p:spPr>
          <a:xfrm>
            <a:off x="760075" y="1610024"/>
            <a:ext cx="10653300" cy="6976800"/>
          </a:xfrm>
          <a:prstGeom prst="rect">
            <a:avLst/>
          </a:prstGeom>
          <a:noFill/>
          <a:ln>
            <a:noFill/>
          </a:ln>
        </p:spPr>
        <p:txBody>
          <a:bodyPr spcFirstLastPara="1" wrap="square" lIns="0" tIns="0" rIns="0" bIns="0" anchor="t" anchorCtr="0">
            <a:spAutoFit/>
          </a:bodyPr>
          <a:lstStyle/>
          <a:p>
            <a:pPr marL="0" marR="0" lvl="0" indent="0" algn="l" rtl="0">
              <a:lnSpc>
                <a:spcPct val="140017"/>
              </a:lnSpc>
              <a:spcBef>
                <a:spcPts val="0"/>
              </a:spcBef>
              <a:spcAft>
                <a:spcPts val="0"/>
              </a:spcAft>
              <a:buNone/>
            </a:pPr>
            <a:r>
              <a:rPr lang="fr-CA" sz="2200" b="1" strike="sngStrike">
                <a:solidFill>
                  <a:srgbClr val="DB424B"/>
                </a:solidFill>
              </a:rPr>
              <a:t>5</a:t>
            </a:r>
            <a:r>
              <a:rPr lang="fr-CA" sz="2200" b="1" i="0" u="none" strike="sngStrike" cap="none">
                <a:solidFill>
                  <a:srgbClr val="DB424B"/>
                </a:solidFill>
                <a:latin typeface="Arial"/>
                <a:ea typeface="Arial"/>
                <a:cs typeface="Arial"/>
                <a:sym typeface="Arial"/>
              </a:rPr>
              <a:t> juin 202</a:t>
            </a:r>
            <a:r>
              <a:rPr lang="fr-CA" sz="2200" b="1" strike="sngStrike">
                <a:solidFill>
                  <a:srgbClr val="DB424B"/>
                </a:solidFill>
              </a:rPr>
              <a:t>5</a:t>
            </a:r>
            <a:r>
              <a:rPr lang="fr-CA" sz="2200" b="1" i="0" u="none" strike="sngStrike" cap="none">
                <a:solidFill>
                  <a:srgbClr val="DB424B"/>
                </a:solidFill>
                <a:latin typeface="Arial"/>
                <a:ea typeface="Arial"/>
                <a:cs typeface="Arial"/>
                <a:sym typeface="Arial"/>
              </a:rPr>
              <a:t> - 16H00 À 19H00</a:t>
            </a:r>
            <a:endParaRPr sz="900"/>
          </a:p>
          <a:p>
            <a:pPr marL="0" marR="0" lvl="0" indent="0" algn="l" rtl="0">
              <a:lnSpc>
                <a:spcPct val="140017"/>
              </a:lnSpc>
              <a:spcBef>
                <a:spcPts val="0"/>
              </a:spcBef>
              <a:spcAft>
                <a:spcPts val="0"/>
              </a:spcAft>
              <a:buNone/>
            </a:pPr>
            <a:r>
              <a:rPr lang="fr-CA" sz="2200" b="1" i="0" u="none" strike="noStrike" cap="none">
                <a:solidFill>
                  <a:srgbClr val="000000"/>
                </a:solidFill>
                <a:latin typeface="Arial"/>
                <a:ea typeface="Arial"/>
                <a:cs typeface="Arial"/>
                <a:sym typeface="Arial"/>
              </a:rPr>
              <a:t>1</a:t>
            </a:r>
            <a:r>
              <a:rPr lang="fr-CA" sz="2200" b="1"/>
              <a:t>3</a:t>
            </a:r>
            <a:r>
              <a:rPr lang="fr-CA" sz="2200" b="1" i="0" u="none" strike="noStrike" cap="none">
                <a:solidFill>
                  <a:srgbClr val="000000"/>
                </a:solidFill>
                <a:latin typeface="Arial"/>
                <a:ea typeface="Arial"/>
                <a:cs typeface="Arial"/>
                <a:sym typeface="Arial"/>
              </a:rPr>
              <a:t> juin 202</a:t>
            </a:r>
            <a:r>
              <a:rPr lang="fr-CA" sz="2200" b="1"/>
              <a:t>5</a:t>
            </a:r>
            <a:r>
              <a:rPr lang="fr-CA" sz="2200" b="1" i="0" u="none" strike="noStrike" cap="none">
                <a:solidFill>
                  <a:srgbClr val="000000"/>
                </a:solidFill>
                <a:latin typeface="Arial"/>
                <a:ea typeface="Arial"/>
                <a:cs typeface="Arial"/>
                <a:sym typeface="Arial"/>
              </a:rPr>
              <a:t> - 15H30 à 18H00</a:t>
            </a:r>
            <a:endParaRPr sz="900"/>
          </a:p>
          <a:p>
            <a:pPr marL="0" marR="0" lvl="0" indent="0" algn="l" rtl="0">
              <a:lnSpc>
                <a:spcPct val="140017"/>
              </a:lnSpc>
              <a:spcBef>
                <a:spcPts val="0"/>
              </a:spcBef>
              <a:spcAft>
                <a:spcPts val="0"/>
              </a:spcAft>
              <a:buNone/>
            </a:pPr>
            <a:r>
              <a:rPr lang="fr-CA" sz="2200" b="1" i="0" u="none" strike="noStrike" cap="none">
                <a:solidFill>
                  <a:srgbClr val="000000"/>
                </a:solidFill>
                <a:latin typeface="Arial"/>
                <a:ea typeface="Arial"/>
                <a:cs typeface="Arial"/>
                <a:sym typeface="Arial"/>
              </a:rPr>
              <a:t>1</a:t>
            </a:r>
            <a:r>
              <a:rPr lang="fr-CA" sz="2200" b="1"/>
              <a:t>4</a:t>
            </a:r>
            <a:r>
              <a:rPr lang="fr-CA" sz="2200" b="1" i="0" u="none" strike="noStrike" cap="none">
                <a:solidFill>
                  <a:srgbClr val="000000"/>
                </a:solidFill>
                <a:latin typeface="Arial"/>
                <a:ea typeface="Arial"/>
                <a:cs typeface="Arial"/>
                <a:sym typeface="Arial"/>
              </a:rPr>
              <a:t> juin 202</a:t>
            </a:r>
            <a:r>
              <a:rPr lang="fr-CA" sz="2200" b="1"/>
              <a:t>5</a:t>
            </a:r>
            <a:r>
              <a:rPr lang="fr-CA" sz="2200" b="1" i="0" u="none" strike="noStrike" cap="none">
                <a:solidFill>
                  <a:srgbClr val="000000"/>
                </a:solidFill>
                <a:latin typeface="Arial"/>
                <a:ea typeface="Arial"/>
                <a:cs typeface="Arial"/>
                <a:sym typeface="Arial"/>
              </a:rPr>
              <a:t> - 12H00 À 15H00</a:t>
            </a:r>
            <a:endParaRPr sz="900"/>
          </a:p>
          <a:p>
            <a:pPr marL="0" marR="0" lvl="0" indent="0" algn="l" rtl="0">
              <a:lnSpc>
                <a:spcPct val="140017"/>
              </a:lnSpc>
              <a:spcBef>
                <a:spcPts val="0"/>
              </a:spcBef>
              <a:spcAft>
                <a:spcPts val="0"/>
              </a:spcAft>
              <a:buNone/>
            </a:pPr>
            <a:endParaRPr sz="2200" b="1" i="0" u="none" strike="noStrike" cap="none">
              <a:solidFill>
                <a:srgbClr val="000000"/>
              </a:solidFill>
              <a:latin typeface="Arial"/>
              <a:ea typeface="Arial"/>
              <a:cs typeface="Arial"/>
              <a:sym typeface="Arial"/>
            </a:endParaRPr>
          </a:p>
          <a:p>
            <a:pPr marL="0" marR="0" lvl="0" indent="0" algn="l" rtl="0">
              <a:lnSpc>
                <a:spcPct val="140017"/>
              </a:lnSpc>
              <a:spcBef>
                <a:spcPts val="0"/>
              </a:spcBef>
              <a:spcAft>
                <a:spcPts val="0"/>
              </a:spcAft>
              <a:buNone/>
            </a:pPr>
            <a:endParaRPr sz="2200" b="1" i="0" u="none" strike="noStrike" cap="none">
              <a:solidFill>
                <a:srgbClr val="000000"/>
              </a:solidFill>
              <a:latin typeface="Arial"/>
              <a:ea typeface="Arial"/>
              <a:cs typeface="Arial"/>
              <a:sym typeface="Arial"/>
            </a:endParaRPr>
          </a:p>
          <a:p>
            <a:pPr marL="0" marR="0" lvl="0" indent="0" algn="l" rtl="0">
              <a:lnSpc>
                <a:spcPct val="140017"/>
              </a:lnSpc>
              <a:spcBef>
                <a:spcPts val="0"/>
              </a:spcBef>
              <a:spcAft>
                <a:spcPts val="0"/>
              </a:spcAft>
              <a:buNone/>
            </a:pPr>
            <a:r>
              <a:rPr lang="fr-CA" sz="2200" b="1" i="0" u="none" strike="noStrike" cap="none">
                <a:solidFill>
                  <a:srgbClr val="000000"/>
                </a:solidFill>
                <a:latin typeface="Arial"/>
                <a:ea typeface="Arial"/>
                <a:cs typeface="Arial"/>
                <a:sym typeface="Arial"/>
              </a:rPr>
              <a:t>Prise de rendez-vous : </a:t>
            </a:r>
            <a:endParaRPr sz="900"/>
          </a:p>
          <a:p>
            <a:pPr marL="0" marR="0" lvl="0" indent="0" algn="l" rtl="0">
              <a:lnSpc>
                <a:spcPct val="140017"/>
              </a:lnSpc>
              <a:spcBef>
                <a:spcPts val="0"/>
              </a:spcBef>
              <a:spcAft>
                <a:spcPts val="0"/>
              </a:spcAft>
              <a:buNone/>
            </a:pPr>
            <a:r>
              <a:rPr lang="fr-CA" sz="2200" b="1" i="0" u="none" strike="noStrike" cap="none">
                <a:solidFill>
                  <a:srgbClr val="000000"/>
                </a:solidFill>
                <a:latin typeface="Arial"/>
                <a:ea typeface="Arial"/>
                <a:cs typeface="Arial"/>
                <a:sym typeface="Arial"/>
              </a:rPr>
              <a:t>https://bkk.cfmws.com/valcartierpub/index.asp</a:t>
            </a:r>
            <a:endParaRPr sz="900"/>
          </a:p>
          <a:p>
            <a:pPr marL="0" marR="0" lvl="0" indent="0" algn="l" rtl="0">
              <a:lnSpc>
                <a:spcPct val="140017"/>
              </a:lnSpc>
              <a:spcBef>
                <a:spcPts val="0"/>
              </a:spcBef>
              <a:spcAft>
                <a:spcPts val="0"/>
              </a:spcAft>
              <a:buNone/>
            </a:pPr>
            <a:endParaRPr sz="2200" b="1" i="0" u="none" strike="noStrike" cap="none">
              <a:solidFill>
                <a:srgbClr val="000000"/>
              </a:solidFill>
              <a:latin typeface="Arial"/>
              <a:ea typeface="Arial"/>
              <a:cs typeface="Arial"/>
              <a:sym typeface="Arial"/>
            </a:endParaRPr>
          </a:p>
          <a:p>
            <a:pPr marL="0" marR="0" lvl="0" indent="0" algn="l" rtl="0">
              <a:lnSpc>
                <a:spcPct val="140017"/>
              </a:lnSpc>
              <a:spcBef>
                <a:spcPts val="0"/>
              </a:spcBef>
              <a:spcAft>
                <a:spcPts val="0"/>
              </a:spcAft>
              <a:buNone/>
            </a:pPr>
            <a:r>
              <a:rPr lang="fr-CA" sz="2200" b="1" i="0" u="none" strike="noStrike" cap="none">
                <a:solidFill>
                  <a:srgbClr val="000000"/>
                </a:solidFill>
                <a:latin typeface="Arial"/>
                <a:ea typeface="Arial"/>
                <a:cs typeface="Arial"/>
                <a:sym typeface="Arial"/>
              </a:rPr>
              <a:t>**Aucun test dans la semaine du </a:t>
            </a:r>
            <a:r>
              <a:rPr lang="fr-CA" sz="2200" b="1"/>
              <a:t>30 juin</a:t>
            </a:r>
            <a:r>
              <a:rPr lang="fr-CA" sz="2200" b="1" i="0" u="none" strike="noStrike" cap="none">
                <a:solidFill>
                  <a:srgbClr val="000000"/>
                </a:solidFill>
                <a:latin typeface="Arial"/>
                <a:ea typeface="Arial"/>
                <a:cs typeface="Arial"/>
                <a:sym typeface="Arial"/>
              </a:rPr>
              <a:t>.</a:t>
            </a:r>
            <a:endParaRPr sz="900"/>
          </a:p>
          <a:p>
            <a:pPr marL="0" marR="0" lvl="0" indent="0" algn="l" rtl="0">
              <a:lnSpc>
                <a:spcPct val="140017"/>
              </a:lnSpc>
              <a:spcBef>
                <a:spcPts val="0"/>
              </a:spcBef>
              <a:spcAft>
                <a:spcPts val="0"/>
              </a:spcAft>
              <a:buNone/>
            </a:pPr>
            <a:r>
              <a:rPr lang="fr-CA" sz="2200" b="1" i="0" u="none" strike="noStrike" cap="none">
                <a:solidFill>
                  <a:srgbClr val="000000"/>
                </a:solidFill>
                <a:latin typeface="Arial"/>
                <a:ea typeface="Arial"/>
                <a:cs typeface="Arial"/>
                <a:sym typeface="Arial"/>
              </a:rPr>
              <a:t>Test limité lors des semaines subséquentes.</a:t>
            </a:r>
            <a:endParaRPr sz="900"/>
          </a:p>
          <a:p>
            <a:pPr marL="0" marR="0" lvl="0" indent="0" algn="l" rtl="0">
              <a:lnSpc>
                <a:spcPct val="140017"/>
              </a:lnSpc>
              <a:spcBef>
                <a:spcPts val="0"/>
              </a:spcBef>
              <a:spcAft>
                <a:spcPts val="0"/>
              </a:spcAft>
              <a:buNone/>
            </a:pPr>
            <a:endParaRPr sz="2200" b="1" i="0" u="none" strike="noStrike" cap="none">
              <a:solidFill>
                <a:srgbClr val="000000"/>
              </a:solidFill>
              <a:latin typeface="Arial"/>
              <a:ea typeface="Arial"/>
              <a:cs typeface="Arial"/>
              <a:sym typeface="Arial"/>
            </a:endParaRPr>
          </a:p>
          <a:p>
            <a:pPr marL="0" marR="0" lvl="0" indent="0" algn="l" rtl="0">
              <a:lnSpc>
                <a:spcPct val="140017"/>
              </a:lnSpc>
              <a:spcBef>
                <a:spcPts val="0"/>
              </a:spcBef>
              <a:spcAft>
                <a:spcPts val="0"/>
              </a:spcAft>
              <a:buNone/>
            </a:pPr>
            <a:endParaRPr sz="2200" b="1" i="0" u="none" strike="noStrike" cap="none">
              <a:solidFill>
                <a:srgbClr val="000000"/>
              </a:solidFill>
              <a:latin typeface="Arial"/>
              <a:ea typeface="Arial"/>
              <a:cs typeface="Arial"/>
              <a:sym typeface="Arial"/>
            </a:endParaRPr>
          </a:p>
          <a:p>
            <a:pPr marL="0" marR="0" lvl="0" indent="0" algn="l" rtl="0">
              <a:lnSpc>
                <a:spcPct val="140017"/>
              </a:lnSpc>
              <a:spcBef>
                <a:spcPts val="0"/>
              </a:spcBef>
              <a:spcAft>
                <a:spcPts val="0"/>
              </a:spcAft>
              <a:buNone/>
            </a:pPr>
            <a:endParaRPr sz="2200" b="1" i="0" u="none" strike="noStrike" cap="none">
              <a:solidFill>
                <a:srgbClr val="000000"/>
              </a:solidFill>
              <a:latin typeface="Arial"/>
              <a:ea typeface="Arial"/>
              <a:cs typeface="Arial"/>
              <a:sym typeface="Arial"/>
            </a:endParaRPr>
          </a:p>
          <a:p>
            <a:pPr marL="0" marR="0" lvl="0" indent="0" algn="l" rtl="0">
              <a:lnSpc>
                <a:spcPct val="140017"/>
              </a:lnSpc>
              <a:spcBef>
                <a:spcPts val="0"/>
              </a:spcBef>
              <a:spcAft>
                <a:spcPts val="0"/>
              </a:spcAft>
              <a:buNone/>
            </a:pPr>
            <a:endParaRPr sz="2200" b="1" i="0" u="none" strike="noStrike" cap="none">
              <a:solidFill>
                <a:srgbClr val="000000"/>
              </a:solidFill>
              <a:latin typeface="Arial"/>
              <a:ea typeface="Arial"/>
              <a:cs typeface="Arial"/>
              <a:sym typeface="Arial"/>
            </a:endParaRPr>
          </a:p>
          <a:p>
            <a:pPr marL="0" marR="0" lvl="0" indent="0" algn="l" rtl="0">
              <a:lnSpc>
                <a:spcPct val="140017"/>
              </a:lnSpc>
              <a:spcBef>
                <a:spcPts val="0"/>
              </a:spcBef>
              <a:spcAft>
                <a:spcPts val="0"/>
              </a:spcAft>
              <a:buNone/>
            </a:pPr>
            <a:endParaRPr sz="2200" b="1" i="0" u="none" strike="noStrike" cap="none">
              <a:solidFill>
                <a:srgbClr val="000000"/>
              </a:solidFill>
              <a:latin typeface="Arial"/>
              <a:ea typeface="Arial"/>
              <a:cs typeface="Arial"/>
              <a:sym typeface="Arial"/>
            </a:endParaRPr>
          </a:p>
        </p:txBody>
      </p:sp>
      <p:sp>
        <p:nvSpPr>
          <p:cNvPr id="396" name="Google Shape;396;g35ffa359426_0_437"/>
          <p:cNvSpPr/>
          <p:nvPr/>
        </p:nvSpPr>
        <p:spPr>
          <a:xfrm>
            <a:off x="6813596" y="1405591"/>
            <a:ext cx="5141979" cy="2898776"/>
          </a:xfrm>
          <a:custGeom>
            <a:avLst/>
            <a:gdLst/>
            <a:ahLst/>
            <a:cxnLst/>
            <a:rect l="l" t="t" r="r" b="b"/>
            <a:pathLst>
              <a:path w="7703340" h="4342736" extrusionOk="0">
                <a:moveTo>
                  <a:pt x="0" y="0"/>
                </a:moveTo>
                <a:lnTo>
                  <a:pt x="7703339" y="0"/>
                </a:lnTo>
                <a:lnTo>
                  <a:pt x="7703339" y="4342736"/>
                </a:lnTo>
                <a:lnTo>
                  <a:pt x="0" y="4342736"/>
                </a:lnTo>
                <a:lnTo>
                  <a:pt x="0" y="0"/>
                </a:lnTo>
                <a:close/>
              </a:path>
            </a:pathLst>
          </a:custGeom>
          <a:blipFill rotWithShape="1">
            <a:blip r:embed="rId4">
              <a:alphaModFix/>
            </a:blip>
            <a:stretch>
              <a:fillRect/>
            </a:stretch>
          </a:blipFill>
          <a:ln>
            <a:noFill/>
          </a:ln>
        </p:spPr>
        <p:txBody>
          <a:bodyPr/>
          <a:lstStyle/>
          <a:p>
            <a:endParaRPr lang="fr-CA"/>
          </a:p>
        </p:txBody>
      </p:sp>
      <p:sp>
        <p:nvSpPr>
          <p:cNvPr id="397" name="Google Shape;397;g35ffa359426_0_437"/>
          <p:cNvSpPr txBox="1"/>
          <p:nvPr/>
        </p:nvSpPr>
        <p:spPr>
          <a:xfrm>
            <a:off x="685800" y="622300"/>
            <a:ext cx="7614900" cy="492600"/>
          </a:xfrm>
          <a:prstGeom prst="rect">
            <a:avLst/>
          </a:prstGeom>
          <a:noFill/>
          <a:ln>
            <a:noFill/>
          </a:ln>
        </p:spPr>
        <p:txBody>
          <a:bodyPr spcFirstLastPara="1" wrap="square" lIns="0" tIns="0" rIns="0" bIns="0" anchor="t" anchorCtr="0">
            <a:spAutoFit/>
          </a:bodyPr>
          <a:lstStyle/>
          <a:p>
            <a:pPr marL="0" marR="0" lvl="0" indent="0" algn="l" rtl="0">
              <a:lnSpc>
                <a:spcPct val="140012"/>
              </a:lnSpc>
              <a:spcBef>
                <a:spcPts val="0"/>
              </a:spcBef>
              <a:spcAft>
                <a:spcPts val="0"/>
              </a:spcAft>
              <a:buNone/>
            </a:pPr>
            <a:r>
              <a:rPr lang="fr-CA" sz="3200" b="1" i="0" u="none" strike="noStrike" cap="none">
                <a:solidFill>
                  <a:srgbClr val="14130C"/>
                </a:solidFill>
                <a:latin typeface="Arial"/>
                <a:ea typeface="Arial"/>
                <a:cs typeface="Arial"/>
                <a:sym typeface="Arial"/>
              </a:rPr>
              <a:t>DATE POUR LE TEST</a:t>
            </a:r>
            <a:endParaRPr sz="9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27"/>
          <p:cNvPicPr preferRelativeResize="0"/>
          <p:nvPr/>
        </p:nvPicPr>
        <p:blipFill rotWithShape="1">
          <a:blip r:embed="rId3">
            <a:alphaModFix/>
          </a:blip>
          <a:srcRect/>
          <a:stretch/>
        </p:blipFill>
        <p:spPr>
          <a:xfrm>
            <a:off x="0" y="0"/>
            <a:ext cx="12284364" cy="6909954"/>
          </a:xfrm>
          <a:prstGeom prst="rect">
            <a:avLst/>
          </a:prstGeom>
          <a:noFill/>
          <a:ln>
            <a:noFill/>
          </a:ln>
        </p:spPr>
      </p:pic>
      <p:sp>
        <p:nvSpPr>
          <p:cNvPr id="404" name="Google Shape;404;p27"/>
          <p:cNvSpPr txBox="1">
            <a:spLocks noGrp="1"/>
          </p:cNvSpPr>
          <p:nvPr>
            <p:ph type="title"/>
          </p:nvPr>
        </p:nvSpPr>
        <p:spPr>
          <a:xfrm>
            <a:off x="129074" y="11319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fr-CA" sz="3600">
                <a:latin typeface="Century Gothic"/>
                <a:ea typeface="Century Gothic"/>
                <a:cs typeface="Century Gothic"/>
                <a:sym typeface="Century Gothic"/>
              </a:rPr>
              <a:t>CODE DE VIE</a:t>
            </a:r>
            <a:endParaRPr/>
          </a:p>
        </p:txBody>
      </p:sp>
      <p:sp>
        <p:nvSpPr>
          <p:cNvPr id="405" name="Google Shape;405;p27"/>
          <p:cNvSpPr txBox="1">
            <a:spLocks noGrp="1"/>
          </p:cNvSpPr>
          <p:nvPr>
            <p:ph type="body" idx="1"/>
          </p:nvPr>
        </p:nvSpPr>
        <p:spPr>
          <a:xfrm>
            <a:off x="838200" y="1345177"/>
            <a:ext cx="8839200" cy="5179609"/>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chemeClr val="dk1"/>
              </a:buClr>
              <a:buSzPts val="2000"/>
              <a:buChar char="•"/>
            </a:pPr>
            <a:r>
              <a:rPr lang="fr-CA" sz="2000">
                <a:latin typeface="Century Gothic"/>
                <a:ea typeface="Century Gothic"/>
                <a:cs typeface="Century Gothic"/>
                <a:sym typeface="Century Gothic"/>
              </a:rPr>
              <a:t>Les enfants ont la chance de vivre dans un environnement où l’esprit d’équipe, le respect et le plaisir seront à l’honneur. </a:t>
            </a:r>
            <a:endParaRPr sz="2000">
              <a:latin typeface="Century Gothic"/>
              <a:ea typeface="Century Gothic"/>
              <a:cs typeface="Century Gothic"/>
              <a:sym typeface="Century Gothic"/>
            </a:endParaRPr>
          </a:p>
          <a:p>
            <a:pPr marL="0" lvl="0" indent="0" algn="just" rtl="0">
              <a:lnSpc>
                <a:spcPct val="100000"/>
              </a:lnSpc>
              <a:spcBef>
                <a:spcPts val="1000"/>
              </a:spcBef>
              <a:spcAft>
                <a:spcPts val="0"/>
              </a:spcAft>
              <a:buClr>
                <a:schemeClr val="dk1"/>
              </a:buClr>
              <a:buSzPts val="1800"/>
              <a:buNone/>
            </a:pPr>
            <a:endParaRPr sz="1800">
              <a:latin typeface="Century Gothic"/>
              <a:ea typeface="Century Gothic"/>
              <a:cs typeface="Century Gothic"/>
              <a:sym typeface="Century Gothic"/>
            </a:endParaRPr>
          </a:p>
          <a:p>
            <a:pPr marL="228600" lvl="0" indent="-228600" algn="just" rtl="0">
              <a:lnSpc>
                <a:spcPct val="90000"/>
              </a:lnSpc>
              <a:spcBef>
                <a:spcPts val="1000"/>
              </a:spcBef>
              <a:spcAft>
                <a:spcPts val="0"/>
              </a:spcAft>
              <a:buClr>
                <a:schemeClr val="dk1"/>
              </a:buClr>
              <a:buSzPts val="2000"/>
              <a:buChar char="•"/>
            </a:pPr>
            <a:r>
              <a:rPr lang="fr-CA" sz="2000">
                <a:latin typeface="Century Gothic"/>
                <a:ea typeface="Century Gothic"/>
                <a:cs typeface="Century Gothic"/>
                <a:sym typeface="Century Gothic"/>
              </a:rPr>
              <a:t>Les gestes ou comportements suivants ne seront pas tolérés;</a:t>
            </a:r>
            <a:endParaRPr/>
          </a:p>
          <a:p>
            <a:pPr marL="685800" lvl="1" indent="-228600" algn="just" rtl="0">
              <a:lnSpc>
                <a:spcPct val="90000"/>
              </a:lnSpc>
              <a:spcBef>
                <a:spcPts val="500"/>
              </a:spcBef>
              <a:spcAft>
                <a:spcPts val="0"/>
              </a:spcAft>
              <a:buClr>
                <a:schemeClr val="dk1"/>
              </a:buClr>
              <a:buSzPts val="1800"/>
              <a:buChar char="•"/>
            </a:pPr>
            <a:r>
              <a:rPr lang="fr-CA" sz="1800">
                <a:latin typeface="Century Gothic"/>
                <a:ea typeface="Century Gothic"/>
                <a:cs typeface="Century Gothic"/>
                <a:sym typeface="Century Gothic"/>
              </a:rPr>
              <a:t>Agression, violence physique, verbale ou psychologique ;</a:t>
            </a:r>
            <a:endParaRPr sz="1800">
              <a:latin typeface="Century Gothic"/>
              <a:ea typeface="Century Gothic"/>
              <a:cs typeface="Century Gothic"/>
              <a:sym typeface="Century Gothic"/>
            </a:endParaRPr>
          </a:p>
          <a:p>
            <a:pPr marL="685800" lvl="1" indent="-228600" algn="just" rtl="0">
              <a:lnSpc>
                <a:spcPct val="90000"/>
              </a:lnSpc>
              <a:spcBef>
                <a:spcPts val="500"/>
              </a:spcBef>
              <a:spcAft>
                <a:spcPts val="0"/>
              </a:spcAft>
              <a:buClr>
                <a:schemeClr val="dk1"/>
              </a:buClr>
              <a:buSzPts val="1800"/>
              <a:buChar char="•"/>
            </a:pPr>
            <a:r>
              <a:rPr lang="fr-CA" sz="1800">
                <a:latin typeface="Century Gothic"/>
                <a:ea typeface="Century Gothic"/>
                <a:cs typeface="Century Gothic"/>
                <a:sym typeface="Century Gothic"/>
              </a:rPr>
              <a:t>Fugue ;</a:t>
            </a:r>
            <a:endParaRPr sz="1800">
              <a:latin typeface="Century Gothic"/>
              <a:ea typeface="Century Gothic"/>
              <a:cs typeface="Century Gothic"/>
              <a:sym typeface="Century Gothic"/>
            </a:endParaRPr>
          </a:p>
          <a:p>
            <a:pPr marL="685800" lvl="1" indent="-228600" algn="just" rtl="0">
              <a:lnSpc>
                <a:spcPct val="90000"/>
              </a:lnSpc>
              <a:spcBef>
                <a:spcPts val="500"/>
              </a:spcBef>
              <a:spcAft>
                <a:spcPts val="0"/>
              </a:spcAft>
              <a:buClr>
                <a:schemeClr val="dk1"/>
              </a:buClr>
              <a:buSzPts val="1800"/>
              <a:buChar char="•"/>
            </a:pPr>
            <a:r>
              <a:rPr lang="fr-CA" sz="1800">
                <a:latin typeface="Century Gothic"/>
                <a:ea typeface="Century Gothic"/>
                <a:cs typeface="Century Gothic"/>
                <a:sym typeface="Century Gothic"/>
              </a:rPr>
              <a:t>Intimidation, menace physique ou verbale ;</a:t>
            </a:r>
            <a:endParaRPr sz="1800">
              <a:latin typeface="Century Gothic"/>
              <a:ea typeface="Century Gothic"/>
              <a:cs typeface="Century Gothic"/>
              <a:sym typeface="Century Gothic"/>
            </a:endParaRPr>
          </a:p>
          <a:p>
            <a:pPr marL="685800" lvl="1" indent="-228600" algn="just" rtl="0">
              <a:lnSpc>
                <a:spcPct val="90000"/>
              </a:lnSpc>
              <a:spcBef>
                <a:spcPts val="500"/>
              </a:spcBef>
              <a:spcAft>
                <a:spcPts val="0"/>
              </a:spcAft>
              <a:buClr>
                <a:schemeClr val="dk1"/>
              </a:buClr>
              <a:buSzPts val="1800"/>
              <a:buChar char="•"/>
            </a:pPr>
            <a:r>
              <a:rPr lang="fr-CA" sz="1800">
                <a:latin typeface="Century Gothic"/>
                <a:ea typeface="Century Gothic"/>
                <a:cs typeface="Century Gothic"/>
                <a:sym typeface="Century Gothic"/>
              </a:rPr>
              <a:t>Vol ou extorsion (taxage) ;</a:t>
            </a:r>
            <a:endParaRPr sz="1800">
              <a:latin typeface="Century Gothic"/>
              <a:ea typeface="Century Gothic"/>
              <a:cs typeface="Century Gothic"/>
              <a:sym typeface="Century Gothic"/>
            </a:endParaRPr>
          </a:p>
          <a:p>
            <a:pPr marL="685800" lvl="1" indent="-228600" algn="just" rtl="0">
              <a:lnSpc>
                <a:spcPct val="90000"/>
              </a:lnSpc>
              <a:spcBef>
                <a:spcPts val="500"/>
              </a:spcBef>
              <a:spcAft>
                <a:spcPts val="0"/>
              </a:spcAft>
              <a:buClr>
                <a:schemeClr val="dk1"/>
              </a:buClr>
              <a:buSzPts val="1800"/>
              <a:buChar char="•"/>
            </a:pPr>
            <a:r>
              <a:rPr lang="fr-CA" sz="1800">
                <a:latin typeface="Century Gothic"/>
                <a:ea typeface="Century Gothic"/>
                <a:cs typeface="Century Gothic"/>
                <a:sym typeface="Century Gothic"/>
              </a:rPr>
              <a:t>Manque de respect, insulte, langage vulgaire ou blessant ;</a:t>
            </a:r>
            <a:endParaRPr sz="1800">
              <a:latin typeface="Century Gothic"/>
              <a:ea typeface="Century Gothic"/>
              <a:cs typeface="Century Gothic"/>
              <a:sym typeface="Century Gothic"/>
            </a:endParaRPr>
          </a:p>
          <a:p>
            <a:pPr marL="685800" lvl="1" indent="-228600" algn="just" rtl="0">
              <a:lnSpc>
                <a:spcPct val="90000"/>
              </a:lnSpc>
              <a:spcBef>
                <a:spcPts val="500"/>
              </a:spcBef>
              <a:spcAft>
                <a:spcPts val="0"/>
              </a:spcAft>
              <a:buClr>
                <a:schemeClr val="dk1"/>
              </a:buClr>
              <a:buSzPts val="1800"/>
              <a:buChar char="•"/>
            </a:pPr>
            <a:r>
              <a:rPr lang="fr-CA" sz="1800">
                <a:latin typeface="Century Gothic"/>
                <a:ea typeface="Century Gothic"/>
                <a:cs typeface="Century Gothic"/>
                <a:sym typeface="Century Gothic"/>
              </a:rPr>
              <a:t>Problème de comportement ;</a:t>
            </a:r>
            <a:endParaRPr sz="1800">
              <a:latin typeface="Century Gothic"/>
              <a:ea typeface="Century Gothic"/>
              <a:cs typeface="Century Gothic"/>
              <a:sym typeface="Century Gothic"/>
            </a:endParaRPr>
          </a:p>
          <a:p>
            <a:pPr marL="685800" lvl="1" indent="-228600" algn="just" rtl="0">
              <a:lnSpc>
                <a:spcPct val="90000"/>
              </a:lnSpc>
              <a:spcBef>
                <a:spcPts val="500"/>
              </a:spcBef>
              <a:spcAft>
                <a:spcPts val="0"/>
              </a:spcAft>
              <a:buClr>
                <a:schemeClr val="dk1"/>
              </a:buClr>
              <a:buSzPts val="1800"/>
              <a:buChar char="•"/>
            </a:pPr>
            <a:r>
              <a:rPr lang="fr-CA" sz="1800">
                <a:latin typeface="Century Gothic"/>
                <a:ea typeface="Century Gothic"/>
                <a:cs typeface="Century Gothic"/>
                <a:sym typeface="Century Gothic"/>
              </a:rPr>
              <a:t>Poser des gestes à caractère sexuel.</a:t>
            </a:r>
            <a:endParaRPr sz="1800">
              <a:latin typeface="Century Gothic"/>
              <a:ea typeface="Century Gothic"/>
              <a:cs typeface="Century Gothic"/>
              <a:sym typeface="Century Gothic"/>
            </a:endParaRPr>
          </a:p>
          <a:p>
            <a:pPr marL="685800" lvl="1" indent="-228600" algn="just" rtl="0">
              <a:lnSpc>
                <a:spcPct val="90000"/>
              </a:lnSpc>
              <a:spcBef>
                <a:spcPts val="500"/>
              </a:spcBef>
              <a:spcAft>
                <a:spcPts val="0"/>
              </a:spcAft>
              <a:buClr>
                <a:schemeClr val="dk1"/>
              </a:buClr>
              <a:buSzPts val="1800"/>
              <a:buChar char="•"/>
            </a:pPr>
            <a:r>
              <a:rPr lang="fr-CA" sz="1800">
                <a:latin typeface="Century Gothic"/>
                <a:ea typeface="Century Gothic"/>
                <a:cs typeface="Century Gothic"/>
                <a:sym typeface="Century Gothic"/>
              </a:rPr>
              <a:t>Tout geste qui va à l'encontre du respect des mesures sanitaires (ex: cracher sur un autre enfant).</a:t>
            </a:r>
            <a:endParaRPr/>
          </a:p>
          <a:p>
            <a:pPr marL="457200" lvl="1" indent="0" algn="just" rtl="0">
              <a:lnSpc>
                <a:spcPct val="90000"/>
              </a:lnSpc>
              <a:spcBef>
                <a:spcPts val="500"/>
              </a:spcBef>
              <a:spcAft>
                <a:spcPts val="0"/>
              </a:spcAft>
              <a:buClr>
                <a:schemeClr val="dk1"/>
              </a:buClr>
              <a:buSzPts val="1600"/>
              <a:buNone/>
            </a:pPr>
            <a:r>
              <a:rPr lang="fr-CA" sz="1600" b="1" i="1">
                <a:latin typeface="Century Gothic"/>
                <a:ea typeface="Century Gothic"/>
                <a:cs typeface="Century Gothic"/>
                <a:sym typeface="Century Gothic"/>
              </a:rPr>
              <a:t>* Cela s’applique pour le parent utilisateur également</a:t>
            </a:r>
            <a:endParaRPr sz="1800" b="1" i="1">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0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28"/>
          <p:cNvPicPr preferRelativeResize="0"/>
          <p:nvPr/>
        </p:nvPicPr>
        <p:blipFill rotWithShape="1">
          <a:blip r:embed="rId3">
            <a:alphaModFix/>
          </a:blip>
          <a:srcRect/>
          <a:stretch/>
        </p:blipFill>
        <p:spPr>
          <a:xfrm>
            <a:off x="0" y="0"/>
            <a:ext cx="12284364" cy="6909954"/>
          </a:xfrm>
          <a:prstGeom prst="rect">
            <a:avLst/>
          </a:prstGeom>
          <a:noFill/>
          <a:ln>
            <a:noFill/>
          </a:ln>
        </p:spPr>
      </p:pic>
      <p:sp>
        <p:nvSpPr>
          <p:cNvPr id="412" name="Google Shape;412;p28"/>
          <p:cNvSpPr txBox="1">
            <a:spLocks noGrp="1"/>
          </p:cNvSpPr>
          <p:nvPr>
            <p:ph type="title"/>
          </p:nvPr>
        </p:nvSpPr>
        <p:spPr>
          <a:xfrm>
            <a:off x="327838" y="18256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fr-CA" sz="3600" b="1"/>
              <a:t>SYSTÈME D’AVERTISSEMENT POUR </a:t>
            </a:r>
            <a:br>
              <a:rPr lang="fr-CA" sz="3600" b="1"/>
            </a:br>
            <a:r>
              <a:rPr lang="fr-CA" sz="3600" b="1"/>
              <a:t>LES ENFANTS – Programme RESPECT</a:t>
            </a:r>
            <a:endParaRPr sz="3600" b="1"/>
          </a:p>
        </p:txBody>
      </p:sp>
      <p:sp>
        <p:nvSpPr>
          <p:cNvPr id="413" name="Google Shape;413;p28"/>
          <p:cNvSpPr txBox="1"/>
          <p:nvPr/>
        </p:nvSpPr>
        <p:spPr>
          <a:xfrm>
            <a:off x="452877" y="1485218"/>
            <a:ext cx="9190853" cy="53553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2000" dirty="0">
                <a:solidFill>
                  <a:schemeClr val="dk1"/>
                </a:solidFill>
                <a:latin typeface="Century Gothic"/>
                <a:ea typeface="Century Gothic"/>
                <a:cs typeface="Century Gothic"/>
                <a:sym typeface="Century Gothic"/>
              </a:rPr>
              <a:t>1</a:t>
            </a:r>
            <a:r>
              <a:rPr lang="fr-CA" sz="2000" baseline="30000" dirty="0">
                <a:solidFill>
                  <a:schemeClr val="dk1"/>
                </a:solidFill>
                <a:latin typeface="Century Gothic"/>
                <a:ea typeface="Century Gothic"/>
                <a:cs typeface="Century Gothic"/>
                <a:sym typeface="Century Gothic"/>
              </a:rPr>
              <a:t>er</a:t>
            </a:r>
            <a:r>
              <a:rPr lang="fr-CA" sz="2000" dirty="0">
                <a:solidFill>
                  <a:schemeClr val="dk1"/>
                </a:solidFill>
                <a:latin typeface="Century Gothic"/>
                <a:ea typeface="Century Gothic"/>
                <a:cs typeface="Century Gothic"/>
                <a:sym typeface="Century Gothic"/>
              </a:rPr>
              <a:t> manquement - Avertissement écrit au jeune et signature du parent et prise de conscience des prochaines étapes du système d’avertissement;</a:t>
            </a:r>
            <a:endParaRPr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fr-CA" sz="2000" dirty="0">
                <a:solidFill>
                  <a:schemeClr val="dk1"/>
                </a:solidFill>
                <a:latin typeface="Century Gothic"/>
                <a:ea typeface="Century Gothic"/>
                <a:cs typeface="Century Gothic"/>
                <a:sym typeface="Century Gothic"/>
              </a:rPr>
              <a:t>2</a:t>
            </a:r>
            <a:r>
              <a:rPr lang="fr-CA" sz="2000" baseline="30000" dirty="0">
                <a:solidFill>
                  <a:schemeClr val="dk1"/>
                </a:solidFill>
                <a:latin typeface="Century Gothic"/>
                <a:ea typeface="Century Gothic"/>
                <a:cs typeface="Century Gothic"/>
                <a:sym typeface="Century Gothic"/>
              </a:rPr>
              <a:t>e</a:t>
            </a:r>
            <a:r>
              <a:rPr lang="fr-CA" sz="2000" dirty="0">
                <a:solidFill>
                  <a:schemeClr val="dk1"/>
                </a:solidFill>
                <a:latin typeface="Century Gothic"/>
                <a:ea typeface="Century Gothic"/>
                <a:cs typeface="Century Gothic"/>
                <a:sym typeface="Century Gothic"/>
              </a:rPr>
              <a:t> manquement - Avertissement écrit au jeune avec signature du parent. L’enfant se voit interdire l’accès au camp de jour pour une journée, sans remboursement. Un plan d’amélioration peut être mis en place.</a:t>
            </a:r>
            <a:endParaRPr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fr-CA" sz="2000" dirty="0">
                <a:solidFill>
                  <a:schemeClr val="dk1"/>
                </a:solidFill>
                <a:latin typeface="Century Gothic"/>
                <a:ea typeface="Century Gothic"/>
                <a:cs typeface="Century Gothic"/>
                <a:sym typeface="Century Gothic"/>
              </a:rPr>
              <a:t>3</a:t>
            </a:r>
            <a:r>
              <a:rPr lang="fr-CA" sz="2000" baseline="30000" dirty="0">
                <a:solidFill>
                  <a:schemeClr val="dk1"/>
                </a:solidFill>
                <a:latin typeface="Century Gothic"/>
                <a:ea typeface="Century Gothic"/>
                <a:cs typeface="Century Gothic"/>
                <a:sym typeface="Century Gothic"/>
              </a:rPr>
              <a:t>e</a:t>
            </a:r>
            <a:r>
              <a:rPr lang="fr-CA" sz="2000" dirty="0">
                <a:solidFill>
                  <a:schemeClr val="dk1"/>
                </a:solidFill>
                <a:latin typeface="Century Gothic"/>
                <a:ea typeface="Century Gothic"/>
                <a:cs typeface="Century Gothic"/>
                <a:sym typeface="Century Gothic"/>
              </a:rPr>
              <a:t> manquement - Avertissement écrit au jeune avec signature du parent, l’enfant se voit interdire l’accès au camp de jour pour une semaine, sans remboursement. </a:t>
            </a:r>
            <a:endParaRPr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fr-CA" sz="2000" dirty="0">
                <a:solidFill>
                  <a:schemeClr val="dk1"/>
                </a:solidFill>
                <a:latin typeface="Century Gothic"/>
                <a:ea typeface="Century Gothic"/>
                <a:cs typeface="Century Gothic"/>
                <a:sym typeface="Century Gothic"/>
              </a:rPr>
              <a:t>4</a:t>
            </a:r>
            <a:r>
              <a:rPr lang="fr-CA" sz="2000" baseline="30000" dirty="0">
                <a:solidFill>
                  <a:schemeClr val="dk1"/>
                </a:solidFill>
                <a:latin typeface="Century Gothic"/>
                <a:ea typeface="Century Gothic"/>
                <a:cs typeface="Century Gothic"/>
                <a:sym typeface="Century Gothic"/>
              </a:rPr>
              <a:t>e</a:t>
            </a:r>
            <a:r>
              <a:rPr lang="fr-CA" sz="2000" dirty="0">
                <a:solidFill>
                  <a:schemeClr val="dk1"/>
                </a:solidFill>
                <a:latin typeface="Century Gothic"/>
                <a:ea typeface="Century Gothic"/>
                <a:cs typeface="Century Gothic"/>
                <a:sym typeface="Century Gothic"/>
              </a:rPr>
              <a:t> manquement - Avertissement écrit au jeune avec signature du parent, l’enfant se voit interdire l’accès au camp de jour pour la fin de l’été, sans remboursement. </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14" name="Google Shape;414;p28"/>
          <p:cNvSpPr txBox="1"/>
          <p:nvPr/>
        </p:nvSpPr>
        <p:spPr>
          <a:xfrm>
            <a:off x="9792586" y="2424223"/>
            <a:ext cx="2275367" cy="28315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3200">
                <a:solidFill>
                  <a:schemeClr val="dk1"/>
                </a:solidFill>
                <a:latin typeface="Calibri"/>
                <a:ea typeface="Calibri"/>
                <a:cs typeface="Calibri"/>
                <a:sym typeface="Calibri"/>
              </a:rPr>
              <a:t>Le Programme Respect doit être</a:t>
            </a:r>
            <a:r>
              <a:rPr lang="fr-CA" sz="3200">
                <a:solidFill>
                  <a:srgbClr val="FF0000"/>
                </a:solidFill>
                <a:latin typeface="Calibri"/>
                <a:ea typeface="Calibri"/>
                <a:cs typeface="Calibri"/>
                <a:sym typeface="Calibri"/>
              </a:rPr>
              <a:t> signé </a:t>
            </a:r>
            <a:r>
              <a:rPr lang="fr-CA" sz="3200">
                <a:solidFill>
                  <a:schemeClr val="dk1"/>
                </a:solidFill>
                <a:latin typeface="Calibri"/>
                <a:ea typeface="Calibri"/>
                <a:cs typeface="Calibri"/>
                <a:sym typeface="Calibri"/>
              </a:rPr>
              <a:t>et respecté</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g3610376f7d4_0_0"/>
          <p:cNvPicPr preferRelativeResize="0"/>
          <p:nvPr/>
        </p:nvPicPr>
        <p:blipFill rotWithShape="1">
          <a:blip r:embed="rId3">
            <a:alphaModFix/>
          </a:blip>
          <a:srcRect/>
          <a:stretch/>
        </p:blipFill>
        <p:spPr>
          <a:xfrm>
            <a:off x="0" y="0"/>
            <a:ext cx="12284366" cy="6909953"/>
          </a:xfrm>
          <a:prstGeom prst="rect">
            <a:avLst/>
          </a:prstGeom>
          <a:noFill/>
          <a:ln>
            <a:noFill/>
          </a:ln>
        </p:spPr>
      </p:pic>
      <p:sp>
        <p:nvSpPr>
          <p:cNvPr id="421" name="Google Shape;421;g3610376f7d4_0_0"/>
          <p:cNvSpPr txBox="1">
            <a:spLocks noGrp="1"/>
          </p:cNvSpPr>
          <p:nvPr>
            <p:ph type="title"/>
          </p:nvPr>
        </p:nvSpPr>
        <p:spPr>
          <a:xfrm>
            <a:off x="114015" y="89571"/>
            <a:ext cx="7621200" cy="1231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fr-CA" sz="3600">
                <a:latin typeface="Century Gothic"/>
                <a:ea typeface="Century Gothic"/>
                <a:cs typeface="Century Gothic"/>
                <a:sym typeface="Century Gothic"/>
              </a:rPr>
              <a:t>PROTOCOLES MÉDICAUX MIS EN PLACE</a:t>
            </a:r>
            <a:endParaRPr sz="3600">
              <a:latin typeface="Century Gothic"/>
              <a:ea typeface="Century Gothic"/>
              <a:cs typeface="Century Gothic"/>
              <a:sym typeface="Century Gothic"/>
            </a:endParaRPr>
          </a:p>
        </p:txBody>
      </p:sp>
      <p:sp>
        <p:nvSpPr>
          <p:cNvPr id="422" name="Google Shape;422;g3610376f7d4_0_0"/>
          <p:cNvSpPr txBox="1">
            <a:spLocks noGrp="1"/>
          </p:cNvSpPr>
          <p:nvPr>
            <p:ph type="body" idx="1"/>
          </p:nvPr>
        </p:nvSpPr>
        <p:spPr>
          <a:xfrm>
            <a:off x="838199" y="1596326"/>
            <a:ext cx="10700400" cy="4556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2800"/>
              <a:buNone/>
            </a:pPr>
            <a:r>
              <a:rPr lang="fr-CA" dirty="0">
                <a:latin typeface="Century Gothic"/>
                <a:ea typeface="Century Gothic"/>
                <a:cs typeface="Century Gothic"/>
                <a:sym typeface="Century Gothic"/>
              </a:rPr>
              <a:t>1. La fièvre</a:t>
            </a:r>
            <a:endParaRPr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800"/>
              <a:buNone/>
            </a:pPr>
            <a:endParaRPr dirty="0">
              <a:latin typeface="Century Gothic"/>
              <a:ea typeface="Century Gothic"/>
              <a:cs typeface="Century Gothic"/>
              <a:sym typeface="Century Gothic"/>
            </a:endParaRPr>
          </a:p>
          <a:p>
            <a:pPr marL="0" lvl="0" indent="0" algn="l" rtl="0">
              <a:lnSpc>
                <a:spcPct val="115000"/>
              </a:lnSpc>
              <a:spcBef>
                <a:spcPts val="1200"/>
              </a:spcBef>
              <a:spcAft>
                <a:spcPts val="1200"/>
              </a:spcAft>
              <a:buClr>
                <a:schemeClr val="dk1"/>
              </a:buClr>
              <a:buSzPts val="1100"/>
              <a:buFont typeface="Arial"/>
              <a:buNone/>
            </a:pPr>
            <a:r>
              <a:rPr lang="fr-CA" dirty="0">
                <a:latin typeface="Arial"/>
                <a:ea typeface="Arial"/>
                <a:cs typeface="Arial"/>
                <a:sym typeface="Arial"/>
              </a:rPr>
              <a:t>Votre enfant doit rester à la maison </a:t>
            </a:r>
            <a:r>
              <a:rPr lang="fr-CA" b="1" dirty="0">
                <a:latin typeface="Arial"/>
                <a:ea typeface="Arial"/>
                <a:cs typeface="Arial"/>
                <a:sym typeface="Arial"/>
              </a:rPr>
              <a:t>pendant au moins 24 heures après la disparition complète des symptômes, sans prise de médicament pour la contrôler (ex. : Tylenol, Advil, etc.)</a:t>
            </a:r>
            <a:r>
              <a:rPr lang="fr-CA" dirty="0">
                <a:latin typeface="Arial"/>
                <a:ea typeface="Arial"/>
                <a:cs typeface="Arial"/>
                <a:sym typeface="Arial"/>
              </a:rPr>
              <a:t>.</a:t>
            </a:r>
            <a:endParaRPr dirty="0">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g3610376f7d4_0_16"/>
          <p:cNvPicPr preferRelativeResize="0"/>
          <p:nvPr/>
        </p:nvPicPr>
        <p:blipFill rotWithShape="1">
          <a:blip r:embed="rId3">
            <a:alphaModFix/>
          </a:blip>
          <a:srcRect/>
          <a:stretch/>
        </p:blipFill>
        <p:spPr>
          <a:xfrm>
            <a:off x="0" y="44068"/>
            <a:ext cx="12284366" cy="6909953"/>
          </a:xfrm>
          <a:prstGeom prst="rect">
            <a:avLst/>
          </a:prstGeom>
          <a:noFill/>
          <a:ln>
            <a:noFill/>
          </a:ln>
        </p:spPr>
      </p:pic>
      <p:sp>
        <p:nvSpPr>
          <p:cNvPr id="429" name="Google Shape;429;g3610376f7d4_0_16"/>
          <p:cNvSpPr txBox="1">
            <a:spLocks noGrp="1"/>
          </p:cNvSpPr>
          <p:nvPr>
            <p:ph type="title"/>
          </p:nvPr>
        </p:nvSpPr>
        <p:spPr>
          <a:xfrm>
            <a:off x="114015" y="89571"/>
            <a:ext cx="7621200" cy="1231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fr-CA" sz="3600">
                <a:latin typeface="Century Gothic"/>
                <a:ea typeface="Century Gothic"/>
                <a:cs typeface="Century Gothic"/>
                <a:sym typeface="Century Gothic"/>
              </a:rPr>
              <a:t>PROTOCOLES MÉDICAUX MIS EN PLACE</a:t>
            </a:r>
            <a:endParaRPr sz="3600">
              <a:latin typeface="Century Gothic"/>
              <a:ea typeface="Century Gothic"/>
              <a:cs typeface="Century Gothic"/>
              <a:sym typeface="Century Gothic"/>
            </a:endParaRPr>
          </a:p>
        </p:txBody>
      </p:sp>
      <p:sp>
        <p:nvSpPr>
          <p:cNvPr id="430" name="Google Shape;430;g3610376f7d4_0_16"/>
          <p:cNvSpPr txBox="1">
            <a:spLocks noGrp="1"/>
          </p:cNvSpPr>
          <p:nvPr>
            <p:ph type="body" idx="1"/>
          </p:nvPr>
        </p:nvSpPr>
        <p:spPr>
          <a:xfrm>
            <a:off x="838199" y="1596326"/>
            <a:ext cx="10700400" cy="41707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2800"/>
              <a:buNone/>
            </a:pPr>
            <a:r>
              <a:rPr lang="fr-CA" dirty="0">
                <a:latin typeface="Century Gothic"/>
                <a:ea typeface="Century Gothic"/>
                <a:cs typeface="Century Gothic"/>
                <a:sym typeface="Century Gothic"/>
              </a:rPr>
              <a:t>2. La Gastro-entérite</a:t>
            </a:r>
            <a:endParaRPr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800"/>
              <a:buNone/>
            </a:pPr>
            <a:endParaRPr dirty="0">
              <a:latin typeface="Arial"/>
              <a:ea typeface="Arial"/>
              <a:cs typeface="Arial"/>
              <a:sym typeface="Arial"/>
            </a:endParaRPr>
          </a:p>
          <a:p>
            <a:pPr marL="0" lvl="0" indent="0" algn="l" rtl="0">
              <a:lnSpc>
                <a:spcPct val="90000"/>
              </a:lnSpc>
              <a:spcBef>
                <a:spcPts val="1000"/>
              </a:spcBef>
              <a:spcAft>
                <a:spcPts val="0"/>
              </a:spcAft>
              <a:buClr>
                <a:schemeClr val="dk1"/>
              </a:buClr>
              <a:buSzPts val="2800"/>
              <a:buNone/>
            </a:pPr>
            <a:r>
              <a:rPr lang="fr-CA" dirty="0">
                <a:latin typeface="Arial"/>
                <a:ea typeface="Arial"/>
                <a:cs typeface="Arial"/>
                <a:sym typeface="Arial"/>
              </a:rPr>
              <a:t>Surveillez l'apparition de symptômes chez votre enfant.</a:t>
            </a:r>
            <a:endParaRPr dirty="0">
              <a:latin typeface="Arial"/>
              <a:ea typeface="Arial"/>
              <a:cs typeface="Arial"/>
              <a:sym typeface="Arial"/>
            </a:endParaRPr>
          </a:p>
          <a:p>
            <a:pPr marL="0" lvl="0" indent="0" algn="l" rtl="0">
              <a:lnSpc>
                <a:spcPct val="115000"/>
              </a:lnSpc>
              <a:spcBef>
                <a:spcPts val="1200"/>
              </a:spcBef>
              <a:spcAft>
                <a:spcPts val="1200"/>
              </a:spcAft>
              <a:buClr>
                <a:schemeClr val="dk1"/>
              </a:buClr>
              <a:buSzPts val="1100"/>
              <a:buNone/>
            </a:pPr>
            <a:r>
              <a:rPr lang="fr-CA" dirty="0">
                <a:latin typeface="Arial"/>
                <a:ea typeface="Arial"/>
                <a:cs typeface="Arial"/>
                <a:sym typeface="Arial"/>
              </a:rPr>
              <a:t>Votre enfant doit rester à la maison </a:t>
            </a:r>
            <a:r>
              <a:rPr lang="fr-CA" b="1" dirty="0">
                <a:latin typeface="Arial"/>
                <a:ea typeface="Arial"/>
                <a:cs typeface="Arial"/>
                <a:sym typeface="Arial"/>
              </a:rPr>
              <a:t>pendant au moins 24 heures après la disparition complète des symptômes, sans prise de médicament pour la contrôler.</a:t>
            </a:r>
            <a:endParaRPr dirty="0">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
        <p:cNvGrpSpPr/>
        <p:nvPr/>
      </p:nvGrpSpPr>
      <p:grpSpPr>
        <a:xfrm>
          <a:off x="0" y="0"/>
          <a:ext cx="0" cy="0"/>
          <a:chOff x="0" y="0"/>
          <a:chExt cx="0" cy="0"/>
        </a:xfrm>
      </p:grpSpPr>
      <p:pic>
        <p:nvPicPr>
          <p:cNvPr id="177" name="Google Shape;177;p3"/>
          <p:cNvPicPr preferRelativeResize="0"/>
          <p:nvPr/>
        </p:nvPicPr>
        <p:blipFill rotWithShape="1">
          <a:blip r:embed="rId3">
            <a:alphaModFix/>
          </a:blip>
          <a:srcRect/>
          <a:stretch/>
        </p:blipFill>
        <p:spPr>
          <a:xfrm>
            <a:off x="0" y="0"/>
            <a:ext cx="12284364" cy="6909954"/>
          </a:xfrm>
          <a:prstGeom prst="rect">
            <a:avLst/>
          </a:prstGeom>
          <a:noFill/>
          <a:ln>
            <a:noFill/>
          </a:ln>
        </p:spPr>
      </p:pic>
      <p:sp>
        <p:nvSpPr>
          <p:cNvPr id="178" name="Google Shape;178;p3"/>
          <p:cNvSpPr txBox="1">
            <a:spLocks noGrp="1"/>
          </p:cNvSpPr>
          <p:nvPr>
            <p:ph type="title"/>
          </p:nvPr>
        </p:nvSpPr>
        <p:spPr>
          <a:xfrm>
            <a:off x="178814" y="216634"/>
            <a:ext cx="5069786" cy="68072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entury Gothic"/>
              <a:buNone/>
            </a:pPr>
            <a:r>
              <a:rPr lang="fr-CA" sz="3600">
                <a:latin typeface="Century Gothic"/>
                <a:ea typeface="Century Gothic"/>
                <a:cs typeface="Century Gothic"/>
                <a:sym typeface="Century Gothic"/>
              </a:rPr>
              <a:t>ORGANIGRAMME</a:t>
            </a:r>
            <a:endParaRPr sz="3600">
              <a:latin typeface="Century Gothic"/>
              <a:ea typeface="Century Gothic"/>
              <a:cs typeface="Century Gothic"/>
              <a:sym typeface="Century Gothic"/>
            </a:endParaRPr>
          </a:p>
        </p:txBody>
      </p:sp>
      <p:grpSp>
        <p:nvGrpSpPr>
          <p:cNvPr id="179" name="Google Shape;179;p3"/>
          <p:cNvGrpSpPr/>
          <p:nvPr/>
        </p:nvGrpSpPr>
        <p:grpSpPr>
          <a:xfrm>
            <a:off x="176818" y="1666467"/>
            <a:ext cx="11930728" cy="5034528"/>
            <a:chOff x="61295" y="747014"/>
            <a:chExt cx="11930728" cy="5034528"/>
          </a:xfrm>
        </p:grpSpPr>
        <p:sp>
          <p:nvSpPr>
            <p:cNvPr id="180" name="Google Shape;180;p3"/>
            <p:cNvSpPr txBox="1"/>
            <p:nvPr/>
          </p:nvSpPr>
          <p:spPr>
            <a:xfrm>
              <a:off x="10167238" y="1968721"/>
              <a:ext cx="1824785" cy="775711"/>
            </a:xfrm>
            <a:prstGeom prst="rect">
              <a:avLst/>
            </a:prstGeom>
            <a:solidFill>
              <a:srgbClr val="F2F2F2"/>
            </a:solidFill>
            <a:ln w="38100"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rgbClr val="888888"/>
                </a:buClr>
                <a:buSzPts val="1000"/>
                <a:buFont typeface="Arial"/>
                <a:buNone/>
              </a:pPr>
              <a:endParaRPr sz="1000" b="0" i="0" u="none" strike="noStrike" cap="none">
                <a:solidFill>
                  <a:schemeClr val="dk1"/>
                </a:solidFill>
                <a:latin typeface="Arial"/>
                <a:ea typeface="Arial"/>
                <a:cs typeface="Arial"/>
                <a:sym typeface="Arial"/>
              </a:endParaRPr>
            </a:p>
            <a:p>
              <a:pPr marL="0" marR="0" lvl="0" indent="0" algn="ctr" rtl="0">
                <a:spcBef>
                  <a:spcPts val="240"/>
                </a:spcBef>
                <a:spcAft>
                  <a:spcPts val="0"/>
                </a:spcAft>
                <a:buClr>
                  <a:schemeClr val="dk1"/>
                </a:buClr>
                <a:buSzPts val="1200"/>
                <a:buFont typeface="Arial"/>
                <a:buNone/>
              </a:pPr>
              <a:r>
                <a:rPr lang="fr-CA" sz="1200" b="0" i="0" u="none" strike="noStrike" cap="none">
                  <a:solidFill>
                    <a:schemeClr val="dk1"/>
                  </a:solidFill>
                  <a:latin typeface="Arial"/>
                  <a:ea typeface="Arial"/>
                  <a:cs typeface="Arial"/>
                  <a:sym typeface="Arial"/>
                </a:rPr>
                <a:t>Intervenant-Jeunesse</a:t>
              </a:r>
              <a:endParaRPr/>
            </a:p>
            <a:p>
              <a:pPr marL="0" marR="0" lvl="0" indent="0" algn="ctr" rtl="0">
                <a:spcBef>
                  <a:spcPts val="240"/>
                </a:spcBef>
                <a:spcAft>
                  <a:spcPts val="0"/>
                </a:spcAft>
                <a:buClr>
                  <a:schemeClr val="dk1"/>
                </a:buClr>
                <a:buSzPts val="1200"/>
                <a:buFont typeface="Arial"/>
                <a:buNone/>
              </a:pPr>
              <a:r>
                <a:rPr lang="fr-CA" sz="1200" b="1" i="0" u="none" strike="noStrike" cap="none">
                  <a:solidFill>
                    <a:schemeClr val="dk1"/>
                  </a:solidFill>
                  <a:latin typeface="Arial"/>
                  <a:ea typeface="Arial"/>
                  <a:cs typeface="Arial"/>
                  <a:sym typeface="Arial"/>
                </a:rPr>
                <a:t>Tarzan</a:t>
              </a:r>
              <a:endParaRPr/>
            </a:p>
          </p:txBody>
        </p:sp>
        <p:grpSp>
          <p:nvGrpSpPr>
            <p:cNvPr id="181" name="Google Shape;181;p3"/>
            <p:cNvGrpSpPr/>
            <p:nvPr/>
          </p:nvGrpSpPr>
          <p:grpSpPr>
            <a:xfrm>
              <a:off x="61295" y="747014"/>
              <a:ext cx="11237936" cy="5034528"/>
              <a:chOff x="61295" y="747014"/>
              <a:chExt cx="11237936" cy="5034528"/>
            </a:xfrm>
          </p:grpSpPr>
          <p:cxnSp>
            <p:nvCxnSpPr>
              <p:cNvPr id="182" name="Google Shape;182;p3"/>
              <p:cNvCxnSpPr/>
              <p:nvPr/>
            </p:nvCxnSpPr>
            <p:spPr>
              <a:xfrm>
                <a:off x="6109249" y="3117032"/>
                <a:ext cx="0" cy="623936"/>
              </a:xfrm>
              <a:prstGeom prst="straightConnector1">
                <a:avLst/>
              </a:prstGeom>
              <a:noFill/>
              <a:ln w="38100" cap="flat" cmpd="sng">
                <a:solidFill>
                  <a:schemeClr val="dk1"/>
                </a:solidFill>
                <a:prstDash val="solid"/>
                <a:miter lim="800000"/>
                <a:headEnd type="none" w="sm" len="sm"/>
                <a:tailEnd type="none" w="sm" len="sm"/>
              </a:ln>
            </p:spPr>
          </p:cxnSp>
          <p:sp>
            <p:nvSpPr>
              <p:cNvPr id="183" name="Google Shape;183;p3"/>
              <p:cNvSpPr txBox="1"/>
              <p:nvPr/>
            </p:nvSpPr>
            <p:spPr>
              <a:xfrm>
                <a:off x="5179259" y="3620034"/>
                <a:ext cx="1833482" cy="768786"/>
              </a:xfrm>
              <a:prstGeom prst="rect">
                <a:avLst/>
              </a:prstGeom>
              <a:solidFill>
                <a:srgbClr val="F2F2F2"/>
              </a:solidFill>
              <a:ln w="38100" cap="flat" cmpd="sng">
                <a:solidFill>
                  <a:schemeClr val="dk1"/>
                </a:solidFill>
                <a:prstDash val="solid"/>
                <a:round/>
                <a:headEnd type="none" w="sm" len="sm"/>
                <a:tailEnd type="none" w="sm" len="sm"/>
              </a:ln>
            </p:spPr>
            <p:txBody>
              <a:bodyPr spcFirstLastPara="1" wrap="square" lIns="91425" tIns="45700" rIns="91425" bIns="45700" anchor="t" anchorCtr="0">
                <a:normAutofit/>
              </a:bodyPr>
              <a:lstStyle/>
              <a:p>
                <a:pPr marL="0" marR="0" lvl="0" indent="0" algn="ctr" rtl="0">
                  <a:spcBef>
                    <a:spcPts val="0"/>
                  </a:spcBef>
                  <a:spcAft>
                    <a:spcPts val="0"/>
                  </a:spcAft>
                  <a:buClr>
                    <a:srgbClr val="888888"/>
                  </a:buClr>
                  <a:buSzPts val="1000"/>
                  <a:buFont typeface="Arial"/>
                  <a:buNone/>
                </a:pPr>
                <a:endParaRPr sz="1000" b="0" i="0" u="none" strike="noStrike" cap="none">
                  <a:solidFill>
                    <a:schemeClr val="dk1"/>
                  </a:solidFill>
                  <a:latin typeface="Arial"/>
                  <a:ea typeface="Arial"/>
                  <a:cs typeface="Arial"/>
                  <a:sym typeface="Arial"/>
                </a:endParaRPr>
              </a:p>
              <a:p>
                <a:pPr marL="0" marR="0" lvl="0" indent="0" algn="ctr" rtl="0">
                  <a:spcBef>
                    <a:spcPts val="240"/>
                  </a:spcBef>
                  <a:spcAft>
                    <a:spcPts val="0"/>
                  </a:spcAft>
                  <a:buClr>
                    <a:schemeClr val="dk1"/>
                  </a:buClr>
                  <a:buSzPts val="1200"/>
                  <a:buFont typeface="Arial"/>
                  <a:buNone/>
                </a:pPr>
                <a:r>
                  <a:rPr lang="fr-CA" sz="1200" b="0" i="0" u="none" strike="noStrike" cap="none">
                    <a:solidFill>
                      <a:schemeClr val="dk1"/>
                    </a:solidFill>
                    <a:latin typeface="Arial"/>
                    <a:ea typeface="Arial"/>
                    <a:cs typeface="Arial"/>
                    <a:sym typeface="Arial"/>
                  </a:rPr>
                  <a:t>Superviseure des loisirs</a:t>
                </a:r>
                <a:endParaRPr/>
              </a:p>
              <a:p>
                <a:pPr marL="0" marR="0" lvl="0" indent="0" algn="ctr" rtl="0">
                  <a:spcBef>
                    <a:spcPts val="240"/>
                  </a:spcBef>
                  <a:spcAft>
                    <a:spcPts val="0"/>
                  </a:spcAft>
                  <a:buClr>
                    <a:schemeClr val="dk1"/>
                  </a:buClr>
                  <a:buSzPts val="1200"/>
                  <a:buFont typeface="Arial"/>
                  <a:buNone/>
                </a:pPr>
                <a:r>
                  <a:rPr lang="fr-CA" sz="1200" b="1" i="0" u="none" strike="noStrike" cap="none">
                    <a:solidFill>
                      <a:schemeClr val="dk1"/>
                    </a:solidFill>
                    <a:latin typeface="Arial"/>
                    <a:ea typeface="Arial"/>
                    <a:cs typeface="Arial"/>
                    <a:sym typeface="Arial"/>
                  </a:rPr>
                  <a:t>Basket</a:t>
                </a:r>
                <a:endParaRPr/>
              </a:p>
              <a:p>
                <a:pPr marL="0" marR="0" lvl="0" indent="0" algn="ctr" rtl="0">
                  <a:spcBef>
                    <a:spcPts val="160"/>
                  </a:spcBef>
                  <a:spcAft>
                    <a:spcPts val="0"/>
                  </a:spcAft>
                  <a:buClr>
                    <a:srgbClr val="888888"/>
                  </a:buClr>
                  <a:buSzPts val="800"/>
                  <a:buFont typeface="Arial"/>
                  <a:buNone/>
                </a:pPr>
                <a:endParaRPr sz="800" b="0" i="0" u="none" strike="noStrike" cap="none">
                  <a:solidFill>
                    <a:schemeClr val="dk1"/>
                  </a:solidFill>
                  <a:latin typeface="Arial"/>
                  <a:ea typeface="Arial"/>
                  <a:cs typeface="Arial"/>
                  <a:sym typeface="Arial"/>
                </a:endParaRPr>
              </a:p>
            </p:txBody>
          </p:sp>
          <p:sp>
            <p:nvSpPr>
              <p:cNvPr id="184" name="Google Shape;184;p3"/>
              <p:cNvSpPr txBox="1"/>
              <p:nvPr/>
            </p:nvSpPr>
            <p:spPr>
              <a:xfrm>
                <a:off x="3906444" y="753046"/>
                <a:ext cx="1833482" cy="495529"/>
              </a:xfrm>
              <a:prstGeom prst="rect">
                <a:avLst/>
              </a:prstGeom>
              <a:solidFill>
                <a:srgbClr val="F2F2F2"/>
              </a:solidFill>
              <a:ln w="38100" cap="flat" cmpd="sng">
                <a:solidFill>
                  <a:schemeClr val="accent5"/>
                </a:solidFill>
                <a:prstDash val="solid"/>
                <a:round/>
                <a:headEnd type="none" w="sm" len="sm"/>
                <a:tailEnd type="none" w="sm" len="sm"/>
              </a:ln>
            </p:spPr>
            <p:txBody>
              <a:bodyPr spcFirstLastPara="1" wrap="square" lIns="91425" tIns="45700" rIns="91425" bIns="45700" anchor="t" anchorCtr="0">
                <a:normAutofit lnSpcReduction="10000"/>
              </a:bodyPr>
              <a:lstStyle/>
              <a:p>
                <a:pPr marL="0" marR="0" lvl="0" indent="0" algn="ctr" rtl="0">
                  <a:spcBef>
                    <a:spcPts val="0"/>
                  </a:spcBef>
                  <a:spcAft>
                    <a:spcPts val="0"/>
                  </a:spcAft>
                  <a:buClr>
                    <a:schemeClr val="dk1"/>
                  </a:buClr>
                  <a:buSzPts val="1400"/>
                  <a:buFont typeface="Arial"/>
                  <a:buNone/>
                </a:pPr>
                <a:r>
                  <a:rPr lang="fr-CA" sz="1400" b="1" i="0" u="none" strike="noStrike" cap="none">
                    <a:solidFill>
                      <a:schemeClr val="dk1"/>
                    </a:solidFill>
                    <a:latin typeface="Arial"/>
                    <a:ea typeface="Arial"/>
                    <a:cs typeface="Arial"/>
                    <a:sym typeface="Arial"/>
                  </a:rPr>
                  <a:t>Animateurs Animatrices</a:t>
                </a:r>
                <a:endParaRPr sz="1400" b="1" i="0" u="none" strike="noStrike" cap="none">
                  <a:solidFill>
                    <a:schemeClr val="dk1"/>
                  </a:solidFill>
                  <a:latin typeface="Arial"/>
                  <a:ea typeface="Arial"/>
                  <a:cs typeface="Arial"/>
                  <a:sym typeface="Arial"/>
                </a:endParaRPr>
              </a:p>
              <a:p>
                <a:pPr marL="0" marR="0" lvl="0" indent="0" algn="ctr" rtl="0">
                  <a:spcBef>
                    <a:spcPts val="160"/>
                  </a:spcBef>
                  <a:spcAft>
                    <a:spcPts val="0"/>
                  </a:spcAft>
                  <a:buClr>
                    <a:srgbClr val="888888"/>
                  </a:buClr>
                  <a:buSzPts val="800"/>
                  <a:buFont typeface="Arial"/>
                  <a:buNone/>
                </a:pPr>
                <a:endParaRPr sz="800" b="0" i="0" u="none" strike="noStrike" cap="none">
                  <a:solidFill>
                    <a:schemeClr val="dk1"/>
                  </a:solidFill>
                  <a:latin typeface="Arial"/>
                  <a:ea typeface="Arial"/>
                  <a:cs typeface="Arial"/>
                  <a:sym typeface="Arial"/>
                </a:endParaRPr>
              </a:p>
            </p:txBody>
          </p:sp>
          <p:sp>
            <p:nvSpPr>
              <p:cNvPr id="185" name="Google Shape;185;p3"/>
              <p:cNvSpPr txBox="1"/>
              <p:nvPr/>
            </p:nvSpPr>
            <p:spPr>
              <a:xfrm>
                <a:off x="6300702" y="747014"/>
                <a:ext cx="1833482" cy="488631"/>
              </a:xfrm>
              <a:prstGeom prst="rect">
                <a:avLst/>
              </a:prstGeom>
              <a:solidFill>
                <a:srgbClr val="F2F2F2"/>
              </a:solidFill>
              <a:ln w="38100" cap="flat" cmpd="sng">
                <a:solidFill>
                  <a:schemeClr val="accent6"/>
                </a:solidFill>
                <a:prstDash val="solid"/>
                <a:round/>
                <a:headEnd type="none" w="sm" len="sm"/>
                <a:tailEnd type="none" w="sm" len="sm"/>
              </a:ln>
            </p:spPr>
            <p:txBody>
              <a:bodyPr spcFirstLastPara="1" wrap="square" lIns="91425" tIns="45700" rIns="91425" bIns="45700" anchor="t" anchorCtr="0">
                <a:normAutofit fontScale="85000" lnSpcReduction="10000"/>
              </a:bodyPr>
              <a:lstStyle/>
              <a:p>
                <a:pPr marL="0" marR="0" lvl="0" indent="0" algn="ctr" rtl="0">
                  <a:spcBef>
                    <a:spcPts val="0"/>
                  </a:spcBef>
                  <a:spcAft>
                    <a:spcPts val="0"/>
                  </a:spcAft>
                  <a:buClr>
                    <a:schemeClr val="dk1"/>
                  </a:buClr>
                  <a:buSzPct val="100000"/>
                  <a:buFont typeface="Arial"/>
                  <a:buNone/>
                </a:pPr>
                <a:r>
                  <a:rPr lang="fr-CA" sz="1600" b="1" i="0" u="none" strike="noStrike" cap="none">
                    <a:solidFill>
                      <a:schemeClr val="dk1"/>
                    </a:solidFill>
                    <a:latin typeface="Arial"/>
                    <a:ea typeface="Arial"/>
                    <a:cs typeface="Arial"/>
                    <a:sym typeface="Arial"/>
                  </a:rPr>
                  <a:t>Accompagnateurs Accompagnatrices</a:t>
                </a:r>
                <a:endParaRPr/>
              </a:p>
            </p:txBody>
          </p:sp>
          <p:sp>
            <p:nvSpPr>
              <p:cNvPr id="186" name="Google Shape;186;p3"/>
              <p:cNvSpPr txBox="1"/>
              <p:nvPr/>
            </p:nvSpPr>
            <p:spPr>
              <a:xfrm>
                <a:off x="61295" y="1968722"/>
                <a:ext cx="1824785" cy="775711"/>
              </a:xfrm>
              <a:prstGeom prst="rect">
                <a:avLst/>
              </a:prstGeom>
              <a:solidFill>
                <a:srgbClr val="F2F2F2"/>
              </a:solidFill>
              <a:ln w="38100" cap="flat" cmpd="sng">
                <a:solidFill>
                  <a:schemeClr val="accent6"/>
                </a:solidFill>
                <a:prstDash val="solid"/>
                <a:round/>
                <a:headEnd type="none" w="sm" len="sm"/>
                <a:tailEnd type="none" w="sm" len="sm"/>
              </a:ln>
            </p:spPr>
            <p:txBody>
              <a:bodyPr spcFirstLastPara="1" wrap="square" lIns="91425" tIns="45700" rIns="91425" bIns="45700" anchor="t" anchorCtr="0">
                <a:normAutofit/>
              </a:bodyPr>
              <a:lstStyle/>
              <a:p>
                <a:pPr marL="0" marR="0" lvl="0" indent="0" algn="ctr" rtl="0">
                  <a:spcBef>
                    <a:spcPts val="0"/>
                  </a:spcBef>
                  <a:spcAft>
                    <a:spcPts val="0"/>
                  </a:spcAft>
                  <a:buClr>
                    <a:srgbClr val="888888"/>
                  </a:buClr>
                  <a:buSzPts val="1000"/>
                  <a:buFont typeface="Arial"/>
                  <a:buNone/>
                </a:pPr>
                <a:endParaRPr sz="1000" b="0" i="0" u="none" strike="noStrike" cap="none">
                  <a:solidFill>
                    <a:schemeClr val="dk1"/>
                  </a:solidFill>
                  <a:latin typeface="Arial"/>
                  <a:ea typeface="Arial"/>
                  <a:cs typeface="Arial"/>
                  <a:sym typeface="Arial"/>
                </a:endParaRPr>
              </a:p>
              <a:p>
                <a:pPr marL="0" marR="0" lvl="0" indent="0" algn="ctr" rtl="0">
                  <a:spcBef>
                    <a:spcPts val="240"/>
                  </a:spcBef>
                  <a:spcAft>
                    <a:spcPts val="0"/>
                  </a:spcAft>
                  <a:buClr>
                    <a:schemeClr val="dk1"/>
                  </a:buClr>
                  <a:buSzPts val="1200"/>
                  <a:buFont typeface="Arial"/>
                  <a:buNone/>
                </a:pPr>
                <a:r>
                  <a:rPr lang="fr-CA" sz="1200" b="0" i="0" u="none" strike="noStrike" cap="none">
                    <a:solidFill>
                      <a:schemeClr val="dk1"/>
                    </a:solidFill>
                    <a:latin typeface="Arial"/>
                    <a:ea typeface="Arial"/>
                    <a:cs typeface="Arial"/>
                    <a:sym typeface="Arial"/>
                  </a:rPr>
                  <a:t>Intervenante-Jeunesse</a:t>
                </a:r>
                <a:endParaRPr/>
              </a:p>
              <a:p>
                <a:pPr marL="0" marR="0" lvl="0" indent="0" algn="ctr" rtl="0">
                  <a:spcBef>
                    <a:spcPts val="240"/>
                  </a:spcBef>
                  <a:spcAft>
                    <a:spcPts val="0"/>
                  </a:spcAft>
                  <a:buClr>
                    <a:schemeClr val="dk1"/>
                  </a:buClr>
                  <a:buSzPts val="1200"/>
                  <a:buFont typeface="Arial"/>
                  <a:buNone/>
                </a:pPr>
                <a:r>
                  <a:rPr lang="fr-CA" sz="1200" b="1">
                    <a:solidFill>
                      <a:schemeClr val="dk1"/>
                    </a:solidFill>
                  </a:rPr>
                  <a:t>Trampoline</a:t>
                </a:r>
                <a:endParaRPr/>
              </a:p>
            </p:txBody>
          </p:sp>
          <p:cxnSp>
            <p:nvCxnSpPr>
              <p:cNvPr id="187" name="Google Shape;187;p3"/>
              <p:cNvCxnSpPr/>
              <p:nvPr/>
            </p:nvCxnSpPr>
            <p:spPr>
              <a:xfrm>
                <a:off x="2925703" y="2754045"/>
                <a:ext cx="5132" cy="379768"/>
              </a:xfrm>
              <a:prstGeom prst="straightConnector1">
                <a:avLst/>
              </a:prstGeom>
              <a:noFill/>
              <a:ln w="38100" cap="flat" cmpd="sng">
                <a:solidFill>
                  <a:schemeClr val="dk1"/>
                </a:solidFill>
                <a:prstDash val="solid"/>
                <a:miter lim="800000"/>
                <a:headEnd type="none" w="sm" len="sm"/>
                <a:tailEnd type="none" w="sm" len="sm"/>
              </a:ln>
            </p:spPr>
          </p:cxnSp>
          <p:cxnSp>
            <p:nvCxnSpPr>
              <p:cNvPr id="188" name="Google Shape;188;p3"/>
              <p:cNvCxnSpPr/>
              <p:nvPr/>
            </p:nvCxnSpPr>
            <p:spPr>
              <a:xfrm>
                <a:off x="4823185" y="2755185"/>
                <a:ext cx="5132" cy="379768"/>
              </a:xfrm>
              <a:prstGeom prst="straightConnector1">
                <a:avLst/>
              </a:prstGeom>
              <a:noFill/>
              <a:ln w="38100" cap="flat" cmpd="sng">
                <a:solidFill>
                  <a:schemeClr val="dk1"/>
                </a:solidFill>
                <a:prstDash val="solid"/>
                <a:miter lim="800000"/>
                <a:headEnd type="none" w="sm" len="sm"/>
                <a:tailEnd type="none" w="sm" len="sm"/>
              </a:ln>
            </p:spPr>
          </p:cxnSp>
          <p:cxnSp>
            <p:nvCxnSpPr>
              <p:cNvPr id="189" name="Google Shape;189;p3"/>
              <p:cNvCxnSpPr/>
              <p:nvPr/>
            </p:nvCxnSpPr>
            <p:spPr>
              <a:xfrm>
                <a:off x="7199449" y="2755185"/>
                <a:ext cx="5132" cy="379768"/>
              </a:xfrm>
              <a:prstGeom prst="straightConnector1">
                <a:avLst/>
              </a:prstGeom>
              <a:noFill/>
              <a:ln w="38100" cap="flat" cmpd="sng">
                <a:solidFill>
                  <a:schemeClr val="dk1"/>
                </a:solidFill>
                <a:prstDash val="solid"/>
                <a:miter lim="800000"/>
                <a:headEnd type="none" w="sm" len="sm"/>
                <a:tailEnd type="none" w="sm" len="sm"/>
              </a:ln>
            </p:spPr>
          </p:cxnSp>
          <p:cxnSp>
            <p:nvCxnSpPr>
              <p:cNvPr id="190" name="Google Shape;190;p3"/>
              <p:cNvCxnSpPr/>
              <p:nvPr/>
            </p:nvCxnSpPr>
            <p:spPr>
              <a:xfrm>
                <a:off x="11115077" y="2754045"/>
                <a:ext cx="5132" cy="379768"/>
              </a:xfrm>
              <a:prstGeom prst="straightConnector1">
                <a:avLst/>
              </a:prstGeom>
              <a:noFill/>
              <a:ln w="38100" cap="flat" cmpd="sng">
                <a:solidFill>
                  <a:schemeClr val="dk1"/>
                </a:solidFill>
                <a:prstDash val="solid"/>
                <a:miter lim="800000"/>
                <a:headEnd type="none" w="sm" len="sm"/>
                <a:tailEnd type="none" w="sm" len="sm"/>
              </a:ln>
            </p:spPr>
          </p:cxnSp>
          <p:cxnSp>
            <p:nvCxnSpPr>
              <p:cNvPr id="191" name="Google Shape;191;p3"/>
              <p:cNvCxnSpPr/>
              <p:nvPr/>
            </p:nvCxnSpPr>
            <p:spPr>
              <a:xfrm>
                <a:off x="9144938" y="2744432"/>
                <a:ext cx="5132" cy="379768"/>
              </a:xfrm>
              <a:prstGeom prst="straightConnector1">
                <a:avLst/>
              </a:prstGeom>
              <a:noFill/>
              <a:ln w="38100" cap="flat" cmpd="sng">
                <a:solidFill>
                  <a:schemeClr val="dk1"/>
                </a:solidFill>
                <a:prstDash val="solid"/>
                <a:miter lim="800000"/>
                <a:headEnd type="none" w="sm" len="sm"/>
                <a:tailEnd type="none" w="sm" len="sm"/>
              </a:ln>
            </p:spPr>
          </p:cxnSp>
          <p:cxnSp>
            <p:nvCxnSpPr>
              <p:cNvPr id="192" name="Google Shape;192;p3"/>
              <p:cNvCxnSpPr/>
              <p:nvPr/>
            </p:nvCxnSpPr>
            <p:spPr>
              <a:xfrm>
                <a:off x="968555" y="2744432"/>
                <a:ext cx="5132" cy="379768"/>
              </a:xfrm>
              <a:prstGeom prst="straightConnector1">
                <a:avLst/>
              </a:prstGeom>
              <a:noFill/>
              <a:ln w="38100" cap="flat" cmpd="sng">
                <a:solidFill>
                  <a:schemeClr val="dk1"/>
                </a:solidFill>
                <a:prstDash val="solid"/>
                <a:miter lim="800000"/>
                <a:headEnd type="none" w="sm" len="sm"/>
                <a:tailEnd type="none" w="sm" len="sm"/>
              </a:ln>
            </p:spPr>
          </p:cxnSp>
          <p:cxnSp>
            <p:nvCxnSpPr>
              <p:cNvPr id="193" name="Google Shape;193;p3"/>
              <p:cNvCxnSpPr/>
              <p:nvPr/>
            </p:nvCxnSpPr>
            <p:spPr>
              <a:xfrm>
                <a:off x="952693" y="3124200"/>
                <a:ext cx="10162384" cy="0"/>
              </a:xfrm>
              <a:prstGeom prst="straightConnector1">
                <a:avLst/>
              </a:prstGeom>
              <a:noFill/>
              <a:ln w="38100" cap="flat" cmpd="sng">
                <a:solidFill>
                  <a:schemeClr val="dk1"/>
                </a:solidFill>
                <a:prstDash val="solid"/>
                <a:miter lim="800000"/>
                <a:headEnd type="none" w="sm" len="sm"/>
                <a:tailEnd type="none" w="sm" len="sm"/>
              </a:ln>
            </p:spPr>
          </p:cxnSp>
          <p:sp>
            <p:nvSpPr>
              <p:cNvPr id="194" name="Google Shape;194;p3"/>
              <p:cNvSpPr txBox="1"/>
              <p:nvPr/>
            </p:nvSpPr>
            <p:spPr>
              <a:xfrm>
                <a:off x="866859" y="1253951"/>
                <a:ext cx="202573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400" b="0" i="0" u="none" strike="noStrike" cap="none">
                    <a:solidFill>
                      <a:schemeClr val="dk1"/>
                    </a:solidFill>
                    <a:latin typeface="Calibri"/>
                    <a:ea typeface="Calibri"/>
                    <a:cs typeface="Calibri"/>
                    <a:sym typeface="Calibri"/>
                  </a:rPr>
                  <a:t>Centre de la Famille</a:t>
                </a:r>
                <a:endParaRPr/>
              </a:p>
            </p:txBody>
          </p:sp>
          <p:sp>
            <p:nvSpPr>
              <p:cNvPr id="195" name="Google Shape;195;p3"/>
              <p:cNvSpPr txBox="1"/>
              <p:nvPr/>
            </p:nvSpPr>
            <p:spPr>
              <a:xfrm>
                <a:off x="9273501" y="1255919"/>
                <a:ext cx="202573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400">
                    <a:solidFill>
                      <a:schemeClr val="dk1"/>
                    </a:solidFill>
                    <a:latin typeface="Calibri"/>
                    <a:ea typeface="Calibri"/>
                    <a:cs typeface="Calibri"/>
                    <a:sym typeface="Calibri"/>
                  </a:rPr>
                  <a:t>École Alexander Wolff</a:t>
                </a:r>
                <a:endParaRPr/>
              </a:p>
            </p:txBody>
          </p:sp>
          <p:cxnSp>
            <p:nvCxnSpPr>
              <p:cNvPr id="196" name="Google Shape;196;p3"/>
              <p:cNvCxnSpPr/>
              <p:nvPr/>
            </p:nvCxnSpPr>
            <p:spPr>
              <a:xfrm>
                <a:off x="944555" y="1570495"/>
                <a:ext cx="10094190" cy="18176"/>
              </a:xfrm>
              <a:prstGeom prst="straightConnector1">
                <a:avLst/>
              </a:prstGeom>
              <a:noFill/>
              <a:ln w="38100" cap="flat" cmpd="sng">
                <a:solidFill>
                  <a:schemeClr val="dk1"/>
                </a:solidFill>
                <a:prstDash val="solid"/>
                <a:miter lim="800000"/>
                <a:headEnd type="none" w="sm" len="sm"/>
                <a:tailEnd type="none" w="sm" len="sm"/>
              </a:ln>
            </p:spPr>
          </p:cxnSp>
          <p:cxnSp>
            <p:nvCxnSpPr>
              <p:cNvPr id="197" name="Google Shape;197;p3"/>
              <p:cNvCxnSpPr/>
              <p:nvPr/>
            </p:nvCxnSpPr>
            <p:spPr>
              <a:xfrm>
                <a:off x="952693" y="1561819"/>
                <a:ext cx="8138" cy="392400"/>
              </a:xfrm>
              <a:prstGeom prst="straightConnector1">
                <a:avLst/>
              </a:prstGeom>
              <a:noFill/>
              <a:ln w="38100" cap="flat" cmpd="sng">
                <a:solidFill>
                  <a:schemeClr val="dk1"/>
                </a:solidFill>
                <a:prstDash val="solid"/>
                <a:miter lim="800000"/>
                <a:headEnd type="none" w="sm" len="sm"/>
                <a:tailEnd type="none" w="sm" len="sm"/>
              </a:ln>
            </p:spPr>
          </p:cxnSp>
          <p:cxnSp>
            <p:nvCxnSpPr>
              <p:cNvPr id="198" name="Google Shape;198;p3"/>
              <p:cNvCxnSpPr/>
              <p:nvPr/>
            </p:nvCxnSpPr>
            <p:spPr>
              <a:xfrm>
                <a:off x="2917565" y="1598171"/>
                <a:ext cx="8138" cy="392400"/>
              </a:xfrm>
              <a:prstGeom prst="straightConnector1">
                <a:avLst/>
              </a:prstGeom>
              <a:noFill/>
              <a:ln w="38100" cap="flat" cmpd="sng">
                <a:solidFill>
                  <a:schemeClr val="dk1"/>
                </a:solidFill>
                <a:prstDash val="solid"/>
                <a:miter lim="800000"/>
                <a:headEnd type="none" w="sm" len="sm"/>
                <a:tailEnd type="none" w="sm" len="sm"/>
              </a:ln>
            </p:spPr>
          </p:cxnSp>
          <p:cxnSp>
            <p:nvCxnSpPr>
              <p:cNvPr id="199" name="Google Shape;199;p3"/>
              <p:cNvCxnSpPr/>
              <p:nvPr/>
            </p:nvCxnSpPr>
            <p:spPr>
              <a:xfrm>
                <a:off x="4846403" y="1253951"/>
                <a:ext cx="5132" cy="714770"/>
              </a:xfrm>
              <a:prstGeom prst="straightConnector1">
                <a:avLst/>
              </a:prstGeom>
              <a:noFill/>
              <a:ln w="38100" cap="flat" cmpd="sng">
                <a:solidFill>
                  <a:schemeClr val="dk1"/>
                </a:solidFill>
                <a:prstDash val="solid"/>
                <a:miter lim="800000"/>
                <a:headEnd type="none" w="sm" len="sm"/>
                <a:tailEnd type="none" w="sm" len="sm"/>
              </a:ln>
            </p:spPr>
          </p:cxnSp>
          <p:sp>
            <p:nvSpPr>
              <p:cNvPr id="200" name="Google Shape;200;p3"/>
              <p:cNvSpPr txBox="1"/>
              <p:nvPr/>
            </p:nvSpPr>
            <p:spPr>
              <a:xfrm>
                <a:off x="8237678" y="1968721"/>
                <a:ext cx="1824785" cy="775711"/>
              </a:xfrm>
              <a:prstGeom prst="rect">
                <a:avLst/>
              </a:prstGeom>
              <a:solidFill>
                <a:srgbClr val="F2F2F2"/>
              </a:solidFill>
              <a:ln w="381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rgbClr val="888888"/>
                  </a:buClr>
                  <a:buSzPts val="1000"/>
                  <a:buFont typeface="Arial"/>
                  <a:buNone/>
                </a:pPr>
                <a:endParaRPr sz="1000" b="0" u="none">
                  <a:solidFill>
                    <a:schemeClr val="dk1"/>
                  </a:solidFill>
                  <a:latin typeface="Arial"/>
                  <a:ea typeface="Arial"/>
                  <a:cs typeface="Arial"/>
                  <a:sym typeface="Arial"/>
                </a:endParaRPr>
              </a:p>
              <a:p>
                <a:pPr marL="0" marR="0" lvl="0" indent="0" algn="ctr" rtl="0">
                  <a:spcBef>
                    <a:spcPts val="240"/>
                  </a:spcBef>
                  <a:spcAft>
                    <a:spcPts val="0"/>
                  </a:spcAft>
                  <a:buClr>
                    <a:schemeClr val="dk1"/>
                  </a:buClr>
                  <a:buSzPts val="1200"/>
                  <a:buFont typeface="Arial"/>
                  <a:buNone/>
                </a:pPr>
                <a:r>
                  <a:rPr lang="fr-CA" sz="1200" b="0" u="none">
                    <a:solidFill>
                      <a:schemeClr val="dk1"/>
                    </a:solidFill>
                    <a:latin typeface="Arial"/>
                    <a:ea typeface="Arial"/>
                    <a:cs typeface="Arial"/>
                    <a:sym typeface="Arial"/>
                  </a:rPr>
                  <a:t>Responsable de site</a:t>
                </a:r>
                <a:endParaRPr/>
              </a:p>
              <a:p>
                <a:pPr marL="0" marR="0" lvl="0" indent="0" algn="ctr" rtl="0">
                  <a:spcBef>
                    <a:spcPts val="240"/>
                  </a:spcBef>
                  <a:spcAft>
                    <a:spcPts val="0"/>
                  </a:spcAft>
                  <a:buClr>
                    <a:schemeClr val="dk1"/>
                  </a:buClr>
                  <a:buSzPts val="1200"/>
                  <a:buFont typeface="Arial"/>
                  <a:buNone/>
                </a:pPr>
                <a:r>
                  <a:rPr lang="fr-CA" sz="1200" b="1" u="none">
                    <a:solidFill>
                      <a:schemeClr val="dk1"/>
                    </a:solidFill>
                    <a:latin typeface="Arial"/>
                    <a:ea typeface="Arial"/>
                    <a:cs typeface="Arial"/>
                    <a:sym typeface="Arial"/>
                  </a:rPr>
                  <a:t>Salamandre</a:t>
                </a:r>
                <a:endParaRPr/>
              </a:p>
            </p:txBody>
          </p:sp>
          <p:sp>
            <p:nvSpPr>
              <p:cNvPr id="201" name="Google Shape;201;p3"/>
              <p:cNvSpPr txBox="1"/>
              <p:nvPr/>
            </p:nvSpPr>
            <p:spPr>
              <a:xfrm>
                <a:off x="3959808" y="1968722"/>
                <a:ext cx="1824785" cy="775711"/>
              </a:xfrm>
              <a:prstGeom prst="rect">
                <a:avLst/>
              </a:prstGeom>
              <a:solidFill>
                <a:srgbClr val="F2F2F2"/>
              </a:solidFill>
              <a:ln w="381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rgbClr val="888888"/>
                  </a:buClr>
                  <a:buSzPts val="1000"/>
                  <a:buFont typeface="Arial"/>
                  <a:buNone/>
                </a:pPr>
                <a:endParaRPr sz="1000" b="0" u="none">
                  <a:solidFill>
                    <a:schemeClr val="dk1"/>
                  </a:solidFill>
                  <a:latin typeface="Arial"/>
                  <a:ea typeface="Arial"/>
                  <a:cs typeface="Arial"/>
                  <a:sym typeface="Arial"/>
                </a:endParaRPr>
              </a:p>
              <a:p>
                <a:pPr marL="0" marR="0" lvl="0" indent="0" algn="ctr" rtl="0">
                  <a:spcBef>
                    <a:spcPts val="240"/>
                  </a:spcBef>
                  <a:spcAft>
                    <a:spcPts val="0"/>
                  </a:spcAft>
                  <a:buClr>
                    <a:schemeClr val="dk1"/>
                  </a:buClr>
                  <a:buSzPts val="1200"/>
                  <a:buFont typeface="Arial"/>
                  <a:buNone/>
                </a:pPr>
                <a:r>
                  <a:rPr lang="fr-CA" sz="1200" b="0" u="none">
                    <a:solidFill>
                      <a:schemeClr val="dk1"/>
                    </a:solidFill>
                    <a:latin typeface="Arial"/>
                    <a:ea typeface="Arial"/>
                    <a:cs typeface="Arial"/>
                    <a:sym typeface="Arial"/>
                  </a:rPr>
                  <a:t>Responsable de site</a:t>
                </a:r>
                <a:endParaRPr/>
              </a:p>
              <a:p>
                <a:pPr marL="0" marR="0" lvl="0" indent="0" algn="ctr" rtl="0">
                  <a:spcBef>
                    <a:spcPts val="240"/>
                  </a:spcBef>
                  <a:spcAft>
                    <a:spcPts val="0"/>
                  </a:spcAft>
                  <a:buClr>
                    <a:schemeClr val="dk1"/>
                  </a:buClr>
                  <a:buSzPts val="1200"/>
                  <a:buFont typeface="Arial"/>
                  <a:buNone/>
                </a:pPr>
                <a:r>
                  <a:rPr lang="fr-CA" sz="1200" b="1" u="none">
                    <a:solidFill>
                      <a:schemeClr val="dk1"/>
                    </a:solidFill>
                    <a:latin typeface="Arial"/>
                    <a:ea typeface="Arial"/>
                    <a:cs typeface="Arial"/>
                    <a:sym typeface="Arial"/>
                  </a:rPr>
                  <a:t>Avalanche</a:t>
                </a:r>
                <a:endParaRPr/>
              </a:p>
            </p:txBody>
          </p:sp>
          <p:sp>
            <p:nvSpPr>
              <p:cNvPr id="202" name="Google Shape;202;p3"/>
              <p:cNvSpPr txBox="1"/>
              <p:nvPr/>
            </p:nvSpPr>
            <p:spPr>
              <a:xfrm>
                <a:off x="6300702" y="1968721"/>
                <a:ext cx="1824785" cy="775711"/>
              </a:xfrm>
              <a:prstGeom prst="rect">
                <a:avLst/>
              </a:prstGeom>
              <a:solidFill>
                <a:srgbClr val="F2F2F2"/>
              </a:solidFill>
              <a:ln w="381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rgbClr val="888888"/>
                  </a:buClr>
                  <a:buSzPts val="1000"/>
                  <a:buFont typeface="Arial"/>
                  <a:buNone/>
                </a:pPr>
                <a:endParaRPr sz="1000" b="0" u="none">
                  <a:solidFill>
                    <a:schemeClr val="dk1"/>
                  </a:solidFill>
                  <a:latin typeface="Arial"/>
                  <a:ea typeface="Arial"/>
                  <a:cs typeface="Arial"/>
                  <a:sym typeface="Arial"/>
                </a:endParaRPr>
              </a:p>
              <a:p>
                <a:pPr marL="0" marR="0" lvl="0" indent="0" algn="ctr" rtl="0">
                  <a:spcBef>
                    <a:spcPts val="240"/>
                  </a:spcBef>
                  <a:spcAft>
                    <a:spcPts val="0"/>
                  </a:spcAft>
                  <a:buClr>
                    <a:schemeClr val="dk1"/>
                  </a:buClr>
                  <a:buSzPts val="1200"/>
                  <a:buFont typeface="Arial"/>
                  <a:buNone/>
                </a:pPr>
                <a:r>
                  <a:rPr lang="fr-CA" sz="1200" b="0" u="none">
                    <a:solidFill>
                      <a:schemeClr val="dk1"/>
                    </a:solidFill>
                    <a:latin typeface="Arial"/>
                    <a:ea typeface="Arial"/>
                    <a:cs typeface="Arial"/>
                    <a:sym typeface="Arial"/>
                  </a:rPr>
                  <a:t>Responsable de site</a:t>
                </a:r>
                <a:endParaRPr sz="1200" b="1" u="none">
                  <a:solidFill>
                    <a:schemeClr val="dk1"/>
                  </a:solidFill>
                  <a:latin typeface="Arial"/>
                  <a:ea typeface="Arial"/>
                  <a:cs typeface="Arial"/>
                  <a:sym typeface="Arial"/>
                </a:endParaRPr>
              </a:p>
              <a:p>
                <a:pPr marL="0" marR="0" lvl="0" indent="0" algn="ctr" rtl="0">
                  <a:spcBef>
                    <a:spcPts val="240"/>
                  </a:spcBef>
                  <a:spcAft>
                    <a:spcPts val="0"/>
                  </a:spcAft>
                  <a:buClr>
                    <a:schemeClr val="dk1"/>
                  </a:buClr>
                  <a:buSzPts val="1200"/>
                  <a:buFont typeface="Arial"/>
                  <a:buNone/>
                </a:pPr>
                <a:r>
                  <a:rPr lang="fr-CA" sz="1200" b="1" u="none">
                    <a:solidFill>
                      <a:schemeClr val="dk1"/>
                    </a:solidFill>
                    <a:latin typeface="Arial"/>
                    <a:ea typeface="Arial"/>
                    <a:cs typeface="Arial"/>
                    <a:sym typeface="Arial"/>
                  </a:rPr>
                  <a:t>Luciole</a:t>
                </a:r>
                <a:endParaRPr/>
              </a:p>
            </p:txBody>
          </p:sp>
          <p:sp>
            <p:nvSpPr>
              <p:cNvPr id="203" name="Google Shape;203;p3"/>
              <p:cNvSpPr txBox="1"/>
              <p:nvPr/>
            </p:nvSpPr>
            <p:spPr>
              <a:xfrm>
                <a:off x="2013311" y="1968722"/>
                <a:ext cx="1824785" cy="775711"/>
              </a:xfrm>
              <a:prstGeom prst="rect">
                <a:avLst/>
              </a:prstGeom>
              <a:solidFill>
                <a:srgbClr val="F2F2F2"/>
              </a:solidFill>
              <a:ln w="381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rgbClr val="888888"/>
                  </a:buClr>
                  <a:buSzPts val="1000"/>
                  <a:buFont typeface="Arial"/>
                  <a:buNone/>
                </a:pPr>
                <a:endParaRPr sz="1000" b="0" u="none">
                  <a:solidFill>
                    <a:schemeClr val="dk1"/>
                  </a:solidFill>
                  <a:latin typeface="Arial"/>
                  <a:ea typeface="Arial"/>
                  <a:cs typeface="Arial"/>
                  <a:sym typeface="Arial"/>
                </a:endParaRPr>
              </a:p>
              <a:p>
                <a:pPr marL="0" marR="0" lvl="0" indent="0" algn="ctr" rtl="0">
                  <a:spcBef>
                    <a:spcPts val="240"/>
                  </a:spcBef>
                  <a:spcAft>
                    <a:spcPts val="0"/>
                  </a:spcAft>
                  <a:buClr>
                    <a:schemeClr val="dk1"/>
                  </a:buClr>
                  <a:buSzPts val="1200"/>
                  <a:buFont typeface="Arial"/>
                  <a:buNone/>
                </a:pPr>
                <a:r>
                  <a:rPr lang="fr-CA" sz="1200" b="0" u="none">
                    <a:solidFill>
                      <a:schemeClr val="dk1"/>
                    </a:solidFill>
                    <a:latin typeface="Arial"/>
                    <a:ea typeface="Arial"/>
                    <a:cs typeface="Arial"/>
                    <a:sym typeface="Arial"/>
                  </a:rPr>
                  <a:t>Responsable de site</a:t>
                </a:r>
                <a:endParaRPr/>
              </a:p>
              <a:p>
                <a:pPr marL="0" marR="0" lvl="0" indent="0" algn="ctr" rtl="0">
                  <a:spcBef>
                    <a:spcPts val="240"/>
                  </a:spcBef>
                  <a:spcAft>
                    <a:spcPts val="0"/>
                  </a:spcAft>
                  <a:buClr>
                    <a:schemeClr val="dk1"/>
                  </a:buClr>
                  <a:buSzPts val="1200"/>
                  <a:buFont typeface="Arial"/>
                  <a:buNone/>
                </a:pPr>
                <a:r>
                  <a:rPr lang="fr-CA" sz="1200" b="1" u="none">
                    <a:solidFill>
                      <a:schemeClr val="dk1"/>
                    </a:solidFill>
                    <a:latin typeface="Arial"/>
                    <a:ea typeface="Arial"/>
                    <a:cs typeface="Arial"/>
                    <a:sym typeface="Arial"/>
                  </a:rPr>
                  <a:t>Caméléon</a:t>
                </a:r>
                <a:endParaRPr/>
              </a:p>
            </p:txBody>
          </p:sp>
          <p:cxnSp>
            <p:nvCxnSpPr>
              <p:cNvPr id="204" name="Google Shape;204;p3"/>
              <p:cNvCxnSpPr/>
              <p:nvPr/>
            </p:nvCxnSpPr>
            <p:spPr>
              <a:xfrm>
                <a:off x="9109907" y="1579995"/>
                <a:ext cx="8138" cy="392400"/>
              </a:xfrm>
              <a:prstGeom prst="straightConnector1">
                <a:avLst/>
              </a:prstGeom>
              <a:noFill/>
              <a:ln w="38100" cap="flat" cmpd="sng">
                <a:solidFill>
                  <a:schemeClr val="dk1"/>
                </a:solidFill>
                <a:prstDash val="solid"/>
                <a:miter lim="800000"/>
                <a:headEnd type="none" w="sm" len="sm"/>
                <a:tailEnd type="none" w="sm" len="sm"/>
              </a:ln>
            </p:spPr>
          </p:cxnSp>
          <p:cxnSp>
            <p:nvCxnSpPr>
              <p:cNvPr id="205" name="Google Shape;205;p3"/>
              <p:cNvCxnSpPr/>
              <p:nvPr/>
            </p:nvCxnSpPr>
            <p:spPr>
              <a:xfrm>
                <a:off x="11038745" y="1579995"/>
                <a:ext cx="8138" cy="392400"/>
              </a:xfrm>
              <a:prstGeom prst="straightConnector1">
                <a:avLst/>
              </a:prstGeom>
              <a:noFill/>
              <a:ln w="38100" cap="flat" cmpd="sng">
                <a:solidFill>
                  <a:schemeClr val="dk1"/>
                </a:solidFill>
                <a:prstDash val="solid"/>
                <a:miter lim="800000"/>
                <a:headEnd type="none" w="sm" len="sm"/>
                <a:tailEnd type="none" w="sm" len="sm"/>
              </a:ln>
            </p:spPr>
          </p:cxnSp>
          <p:cxnSp>
            <p:nvCxnSpPr>
              <p:cNvPr id="206" name="Google Shape;206;p3"/>
              <p:cNvCxnSpPr/>
              <p:nvPr/>
            </p:nvCxnSpPr>
            <p:spPr>
              <a:xfrm>
                <a:off x="7213094" y="1253951"/>
                <a:ext cx="5132" cy="714770"/>
              </a:xfrm>
              <a:prstGeom prst="straightConnector1">
                <a:avLst/>
              </a:prstGeom>
              <a:noFill/>
              <a:ln w="38100" cap="flat" cmpd="sng">
                <a:solidFill>
                  <a:schemeClr val="dk1"/>
                </a:solidFill>
                <a:prstDash val="solid"/>
                <a:miter lim="800000"/>
                <a:headEnd type="none" w="sm" len="sm"/>
                <a:tailEnd type="none" w="sm" len="sm"/>
              </a:ln>
            </p:spPr>
          </p:cxnSp>
          <p:cxnSp>
            <p:nvCxnSpPr>
              <p:cNvPr id="207" name="Google Shape;207;p3"/>
              <p:cNvCxnSpPr/>
              <p:nvPr/>
            </p:nvCxnSpPr>
            <p:spPr>
              <a:xfrm>
                <a:off x="6096000" y="4388820"/>
                <a:ext cx="0" cy="623936"/>
              </a:xfrm>
              <a:prstGeom prst="straightConnector1">
                <a:avLst/>
              </a:prstGeom>
              <a:noFill/>
              <a:ln w="38100" cap="flat" cmpd="sng">
                <a:solidFill>
                  <a:schemeClr val="dk1"/>
                </a:solidFill>
                <a:prstDash val="solid"/>
                <a:miter lim="800000"/>
                <a:headEnd type="none" w="sm" len="sm"/>
                <a:tailEnd type="none" w="sm" len="sm"/>
              </a:ln>
            </p:spPr>
          </p:cxnSp>
          <p:sp>
            <p:nvSpPr>
              <p:cNvPr id="208" name="Google Shape;208;p3"/>
              <p:cNvSpPr txBox="1"/>
              <p:nvPr/>
            </p:nvSpPr>
            <p:spPr>
              <a:xfrm>
                <a:off x="5192508" y="5012756"/>
                <a:ext cx="1833482" cy="768786"/>
              </a:xfrm>
              <a:prstGeom prst="rect">
                <a:avLst/>
              </a:prstGeom>
              <a:solidFill>
                <a:srgbClr val="F2F2F2"/>
              </a:solidFill>
              <a:ln w="38100" cap="flat" cmpd="sng">
                <a:solidFill>
                  <a:schemeClr val="dk1"/>
                </a:solidFill>
                <a:prstDash val="solid"/>
                <a:round/>
                <a:headEnd type="none" w="sm" len="sm"/>
                <a:tailEnd type="none" w="sm" len="sm"/>
              </a:ln>
            </p:spPr>
            <p:txBody>
              <a:bodyPr spcFirstLastPara="1" wrap="square" lIns="91425" tIns="45700" rIns="91425" bIns="45700" anchor="t" anchorCtr="0">
                <a:normAutofit fontScale="92500"/>
              </a:bodyPr>
              <a:lstStyle/>
              <a:p>
                <a:pPr marL="0" marR="0" lvl="0" indent="0" algn="ctr" rtl="0">
                  <a:spcBef>
                    <a:spcPts val="0"/>
                  </a:spcBef>
                  <a:spcAft>
                    <a:spcPts val="0"/>
                  </a:spcAft>
                  <a:buClr>
                    <a:srgbClr val="888888"/>
                  </a:buClr>
                  <a:buSzPct val="100000"/>
                  <a:buFont typeface="Arial"/>
                  <a:buNone/>
                </a:pPr>
                <a:endParaRPr sz="1000" b="0" u="none">
                  <a:solidFill>
                    <a:schemeClr val="dk1"/>
                  </a:solidFill>
                  <a:latin typeface="Arial"/>
                  <a:ea typeface="Arial"/>
                  <a:cs typeface="Arial"/>
                  <a:sym typeface="Arial"/>
                </a:endParaRPr>
              </a:p>
              <a:p>
                <a:pPr marL="0" marR="0" lvl="0" indent="0" algn="ctr" rtl="0">
                  <a:spcBef>
                    <a:spcPts val="222"/>
                  </a:spcBef>
                  <a:spcAft>
                    <a:spcPts val="0"/>
                  </a:spcAft>
                  <a:buClr>
                    <a:schemeClr val="dk1"/>
                  </a:buClr>
                  <a:buSzPct val="100000"/>
                  <a:buFont typeface="Arial"/>
                  <a:buNone/>
                </a:pPr>
                <a:r>
                  <a:rPr lang="fr-CA" sz="1200" b="0" u="none">
                    <a:solidFill>
                      <a:schemeClr val="dk1"/>
                    </a:solidFill>
                    <a:latin typeface="Arial"/>
                    <a:ea typeface="Arial"/>
                    <a:cs typeface="Arial"/>
                    <a:sym typeface="Arial"/>
                  </a:rPr>
                  <a:t>Coordonnateur des loisirs</a:t>
                </a:r>
                <a:endParaRPr/>
              </a:p>
              <a:p>
                <a:pPr marL="0" marR="0" lvl="0" indent="0" algn="ctr" rtl="0">
                  <a:spcBef>
                    <a:spcPts val="240"/>
                  </a:spcBef>
                  <a:spcAft>
                    <a:spcPts val="0"/>
                  </a:spcAft>
                  <a:buClr>
                    <a:schemeClr val="dk1"/>
                  </a:buClr>
                  <a:buSzPct val="100000"/>
                  <a:buFont typeface="Arial"/>
                  <a:buNone/>
                </a:pPr>
                <a:r>
                  <a:rPr lang="fr-CA" sz="1300" b="1" u="none">
                    <a:solidFill>
                      <a:schemeClr val="dk1"/>
                    </a:solidFill>
                    <a:latin typeface="Arial"/>
                    <a:ea typeface="Arial"/>
                    <a:cs typeface="Arial"/>
                    <a:sym typeface="Arial"/>
                  </a:rPr>
                  <a:t>Rio</a:t>
                </a:r>
                <a:endParaRPr/>
              </a:p>
              <a:p>
                <a:pPr marL="0" marR="0" lvl="0" indent="0" algn="ctr" rtl="0">
                  <a:spcBef>
                    <a:spcPts val="148"/>
                  </a:spcBef>
                  <a:spcAft>
                    <a:spcPts val="0"/>
                  </a:spcAft>
                  <a:buClr>
                    <a:srgbClr val="888888"/>
                  </a:buClr>
                  <a:buSzPct val="100000"/>
                  <a:buFont typeface="Arial"/>
                  <a:buNone/>
                </a:pPr>
                <a:endParaRPr sz="800" b="0" u="none">
                  <a:solidFill>
                    <a:schemeClr val="dk1"/>
                  </a:solidFill>
                  <a:latin typeface="Arial"/>
                  <a:ea typeface="Arial"/>
                  <a:cs typeface="Arial"/>
                  <a:sym typeface="Arial"/>
                </a:endParaRPr>
              </a:p>
            </p:txBody>
          </p: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g3610376f7d4_0_9"/>
          <p:cNvPicPr preferRelativeResize="0"/>
          <p:nvPr/>
        </p:nvPicPr>
        <p:blipFill rotWithShape="1">
          <a:blip r:embed="rId3">
            <a:alphaModFix/>
          </a:blip>
          <a:srcRect/>
          <a:stretch/>
        </p:blipFill>
        <p:spPr>
          <a:xfrm>
            <a:off x="0" y="0"/>
            <a:ext cx="12284366" cy="6909953"/>
          </a:xfrm>
          <a:prstGeom prst="rect">
            <a:avLst/>
          </a:prstGeom>
          <a:noFill/>
          <a:ln>
            <a:noFill/>
          </a:ln>
        </p:spPr>
      </p:pic>
      <p:sp>
        <p:nvSpPr>
          <p:cNvPr id="437" name="Google Shape;437;g3610376f7d4_0_9"/>
          <p:cNvSpPr txBox="1">
            <a:spLocks noGrp="1"/>
          </p:cNvSpPr>
          <p:nvPr>
            <p:ph type="title"/>
          </p:nvPr>
        </p:nvSpPr>
        <p:spPr>
          <a:xfrm>
            <a:off x="114015" y="89571"/>
            <a:ext cx="7621200" cy="1231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fr-CA" sz="3600">
                <a:latin typeface="Century Gothic"/>
                <a:ea typeface="Century Gothic"/>
                <a:cs typeface="Century Gothic"/>
                <a:sym typeface="Century Gothic"/>
              </a:rPr>
              <a:t>PROTOCOLES MÉDICAUX MIS EN PLACE</a:t>
            </a:r>
            <a:endParaRPr sz="3600">
              <a:latin typeface="Century Gothic"/>
              <a:ea typeface="Century Gothic"/>
              <a:cs typeface="Century Gothic"/>
              <a:sym typeface="Century Gothic"/>
            </a:endParaRPr>
          </a:p>
        </p:txBody>
      </p:sp>
      <p:sp>
        <p:nvSpPr>
          <p:cNvPr id="438" name="Google Shape;438;g3610376f7d4_0_9"/>
          <p:cNvSpPr txBox="1">
            <a:spLocks noGrp="1"/>
          </p:cNvSpPr>
          <p:nvPr>
            <p:ph type="body" idx="1"/>
          </p:nvPr>
        </p:nvSpPr>
        <p:spPr>
          <a:xfrm>
            <a:off x="838199" y="1596326"/>
            <a:ext cx="10700400" cy="427937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2800"/>
              <a:buNone/>
            </a:pPr>
            <a:r>
              <a:rPr lang="fr-CA" dirty="0">
                <a:latin typeface="Century Gothic"/>
                <a:ea typeface="Century Gothic"/>
                <a:cs typeface="Century Gothic"/>
                <a:sym typeface="Century Gothic"/>
              </a:rPr>
              <a:t>3. Les poux</a:t>
            </a:r>
            <a:endParaRPr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800"/>
              <a:buNone/>
            </a:pPr>
            <a:endParaRPr dirty="0">
              <a:latin typeface="Century Gothic"/>
              <a:ea typeface="Century Gothic"/>
              <a:cs typeface="Century Gothic"/>
              <a:sym typeface="Century Gothic"/>
            </a:endParaRPr>
          </a:p>
          <a:p>
            <a:pPr marL="0" lvl="0" indent="0" algn="l" rtl="0">
              <a:lnSpc>
                <a:spcPct val="115000"/>
              </a:lnSpc>
              <a:spcBef>
                <a:spcPts val="1200"/>
              </a:spcBef>
              <a:spcAft>
                <a:spcPts val="0"/>
              </a:spcAft>
              <a:buClr>
                <a:schemeClr val="dk1"/>
              </a:buClr>
              <a:buSzPts val="1100"/>
              <a:buNone/>
            </a:pPr>
            <a:r>
              <a:rPr lang="fr-CA" dirty="0">
                <a:latin typeface="Arial"/>
                <a:ea typeface="Arial"/>
                <a:cs typeface="Arial"/>
                <a:sym typeface="Arial"/>
              </a:rPr>
              <a:t>Votre enfant sera </a:t>
            </a:r>
            <a:r>
              <a:rPr lang="fr-CA" b="1" dirty="0">
                <a:latin typeface="Arial"/>
                <a:ea typeface="Arial"/>
                <a:cs typeface="Arial"/>
                <a:sym typeface="Arial"/>
              </a:rPr>
              <a:t>retiré du camp pour la journée afin de recevoir un traitement approprié à la maison.</a:t>
            </a:r>
            <a:r>
              <a:rPr lang="fr-CA" dirty="0">
                <a:latin typeface="Arial"/>
                <a:ea typeface="Arial"/>
                <a:cs typeface="Arial"/>
                <a:sym typeface="Arial"/>
              </a:rPr>
              <a:t> Ses objets personnelles doivent être lavés à l’eau chaude et séchés à haute température.</a:t>
            </a:r>
            <a:endParaRPr dirty="0">
              <a:latin typeface="Arial"/>
              <a:ea typeface="Arial"/>
              <a:cs typeface="Arial"/>
              <a:sym typeface="Arial"/>
            </a:endParaRPr>
          </a:p>
          <a:p>
            <a:pPr marL="0" lvl="0" indent="0" algn="l" rtl="0">
              <a:lnSpc>
                <a:spcPct val="115000"/>
              </a:lnSpc>
              <a:spcBef>
                <a:spcPts val="1200"/>
              </a:spcBef>
              <a:spcAft>
                <a:spcPts val="1200"/>
              </a:spcAft>
              <a:buClr>
                <a:schemeClr val="dk1"/>
              </a:buClr>
              <a:buSzPts val="1100"/>
              <a:buNone/>
            </a:pPr>
            <a:r>
              <a:rPr lang="fr-CA" b="1" dirty="0">
                <a:latin typeface="Arial"/>
                <a:ea typeface="Arial"/>
                <a:cs typeface="Arial"/>
                <a:sym typeface="Arial"/>
              </a:rPr>
              <a:t>Le retour au camp est possible une fois les poux éliminés.</a:t>
            </a:r>
            <a:endParaRPr b="1" dirty="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g336a77eeaad_0_6"/>
          <p:cNvPicPr preferRelativeResize="0"/>
          <p:nvPr/>
        </p:nvPicPr>
        <p:blipFill rotWithShape="1">
          <a:blip r:embed="rId3">
            <a:alphaModFix/>
          </a:blip>
          <a:srcRect/>
          <a:stretch/>
        </p:blipFill>
        <p:spPr>
          <a:xfrm>
            <a:off x="0" y="0"/>
            <a:ext cx="12284366" cy="6909953"/>
          </a:xfrm>
          <a:prstGeom prst="rect">
            <a:avLst/>
          </a:prstGeom>
          <a:noFill/>
          <a:ln>
            <a:noFill/>
          </a:ln>
        </p:spPr>
      </p:pic>
      <p:sp>
        <p:nvSpPr>
          <p:cNvPr id="357" name="Google Shape;357;g336a77eeaad_0_6"/>
          <p:cNvSpPr txBox="1">
            <a:spLocks noGrp="1"/>
          </p:cNvSpPr>
          <p:nvPr>
            <p:ph type="title"/>
          </p:nvPr>
        </p:nvSpPr>
        <p:spPr>
          <a:xfrm>
            <a:off x="157065" y="12253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fr-CA" sz="3600">
                <a:latin typeface="Century Gothic"/>
                <a:ea typeface="Century Gothic"/>
                <a:cs typeface="Century Gothic"/>
                <a:sym typeface="Century Gothic"/>
              </a:rPr>
              <a:t>Cas de maladie</a:t>
            </a:r>
            <a:endParaRPr sz="3600">
              <a:latin typeface="Century Gothic"/>
              <a:ea typeface="Century Gothic"/>
              <a:cs typeface="Century Gothic"/>
              <a:sym typeface="Century Gothic"/>
            </a:endParaRPr>
          </a:p>
        </p:txBody>
      </p:sp>
      <p:sp>
        <p:nvSpPr>
          <p:cNvPr id="358" name="Google Shape;358;g336a77eeaad_0_6"/>
          <p:cNvSpPr txBox="1">
            <a:spLocks noGrp="1"/>
          </p:cNvSpPr>
          <p:nvPr>
            <p:ph type="body" idx="1"/>
          </p:nvPr>
        </p:nvSpPr>
        <p:spPr>
          <a:xfrm>
            <a:off x="838200" y="1088791"/>
            <a:ext cx="10515600" cy="5153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fr-CA" sz="1200" b="1" dirty="0">
                <a:latin typeface="Arial"/>
                <a:ea typeface="Arial"/>
                <a:cs typeface="Arial"/>
                <a:sym typeface="Arial"/>
              </a:rPr>
              <a:t>Fièvre</a:t>
            </a:r>
            <a:endParaRPr sz="1300" dirty="0">
              <a:solidFill>
                <a:srgbClr val="666666"/>
              </a:solidFill>
              <a:latin typeface="Arial"/>
              <a:ea typeface="Arial"/>
              <a:cs typeface="Arial"/>
              <a:sym typeface="Arial"/>
            </a:endParaRPr>
          </a:p>
          <a:p>
            <a:pPr marL="457200" lvl="0" indent="-304800" algn="l" rtl="0">
              <a:lnSpc>
                <a:spcPct val="115000"/>
              </a:lnSpc>
              <a:spcBef>
                <a:spcPts val="1200"/>
              </a:spcBef>
              <a:spcAft>
                <a:spcPts val="0"/>
              </a:spcAft>
              <a:buSzPts val="1200"/>
              <a:buChar char="●"/>
            </a:pPr>
            <a:r>
              <a:rPr lang="fr-CA" sz="1200" dirty="0">
                <a:latin typeface="Arial"/>
                <a:ea typeface="Arial"/>
                <a:cs typeface="Arial"/>
                <a:sym typeface="Arial"/>
              </a:rPr>
              <a:t>Garder l’enfant à la maison en cas de fièvre.</a:t>
            </a:r>
            <a:br>
              <a:rPr lang="fr-CA" sz="1200" dirty="0">
                <a:latin typeface="Arial"/>
                <a:ea typeface="Arial"/>
                <a:cs typeface="Arial"/>
                <a:sym typeface="Arial"/>
              </a:rPr>
            </a:br>
            <a:endParaRPr sz="1200" dirty="0">
              <a:latin typeface="Arial"/>
              <a:ea typeface="Arial"/>
              <a:cs typeface="Arial"/>
              <a:sym typeface="Arial"/>
            </a:endParaRPr>
          </a:p>
          <a:p>
            <a:pPr marL="457200" lvl="0" indent="-304800" algn="l" rtl="0">
              <a:lnSpc>
                <a:spcPct val="115000"/>
              </a:lnSpc>
              <a:spcBef>
                <a:spcPts val="0"/>
              </a:spcBef>
              <a:spcAft>
                <a:spcPts val="0"/>
              </a:spcAft>
              <a:buSzPts val="1200"/>
              <a:buChar char="●"/>
            </a:pPr>
            <a:r>
              <a:rPr lang="fr-CA" sz="1200" dirty="0">
                <a:latin typeface="Arial"/>
                <a:ea typeface="Arial"/>
                <a:cs typeface="Arial"/>
                <a:sym typeface="Arial"/>
              </a:rPr>
              <a:t>Retour possible </a:t>
            </a:r>
            <a:r>
              <a:rPr lang="fr-CA" sz="1200" b="1" dirty="0">
                <a:latin typeface="Arial"/>
                <a:ea typeface="Arial"/>
                <a:cs typeface="Arial"/>
                <a:sym typeface="Arial"/>
              </a:rPr>
              <a:t>24h après la disparition complète des symptômes</a:t>
            </a:r>
            <a:r>
              <a:rPr lang="fr-CA" sz="1200" dirty="0">
                <a:latin typeface="Arial"/>
                <a:ea typeface="Arial"/>
                <a:cs typeface="Arial"/>
                <a:sym typeface="Arial"/>
              </a:rPr>
              <a:t>, </a:t>
            </a:r>
            <a:r>
              <a:rPr lang="fr-CA" sz="1200" b="1" dirty="0">
                <a:latin typeface="Arial"/>
                <a:ea typeface="Arial"/>
                <a:cs typeface="Arial"/>
                <a:sym typeface="Arial"/>
              </a:rPr>
              <a:t>sans médicament (Tylenol, Advil, etc.)</a:t>
            </a:r>
            <a:r>
              <a:rPr lang="fr-CA" sz="1200" dirty="0">
                <a:latin typeface="Arial"/>
                <a:ea typeface="Arial"/>
                <a:cs typeface="Arial"/>
                <a:sym typeface="Arial"/>
              </a:rPr>
              <a:t>.</a:t>
            </a:r>
            <a:endParaRPr sz="1200" dirty="0">
              <a:latin typeface="Arial"/>
              <a:ea typeface="Arial"/>
              <a:cs typeface="Arial"/>
              <a:sym typeface="Arial"/>
            </a:endParaRPr>
          </a:p>
          <a:p>
            <a:pPr marL="0" lvl="0" indent="0" algn="l" rtl="0">
              <a:lnSpc>
                <a:spcPct val="115000"/>
              </a:lnSpc>
              <a:spcBef>
                <a:spcPts val="1200"/>
              </a:spcBef>
              <a:spcAft>
                <a:spcPts val="0"/>
              </a:spcAft>
              <a:buNone/>
            </a:pPr>
            <a:endParaRPr sz="12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fr-CA" sz="1200" b="1" dirty="0">
                <a:latin typeface="Arial"/>
                <a:ea typeface="Arial"/>
                <a:cs typeface="Arial"/>
                <a:sym typeface="Arial"/>
              </a:rPr>
              <a:t>Gastro-entérite</a:t>
            </a:r>
            <a:endParaRPr sz="1300" dirty="0">
              <a:solidFill>
                <a:srgbClr val="666666"/>
              </a:solidFill>
              <a:latin typeface="Arial"/>
              <a:ea typeface="Arial"/>
              <a:cs typeface="Arial"/>
              <a:sym typeface="Arial"/>
            </a:endParaRPr>
          </a:p>
          <a:p>
            <a:pPr marL="457200" lvl="0" indent="-304800" algn="l" rtl="0">
              <a:lnSpc>
                <a:spcPct val="115000"/>
              </a:lnSpc>
              <a:spcBef>
                <a:spcPts val="1200"/>
              </a:spcBef>
              <a:spcAft>
                <a:spcPts val="0"/>
              </a:spcAft>
              <a:buSzPts val="1200"/>
              <a:buChar char="●"/>
            </a:pPr>
            <a:r>
              <a:rPr lang="fr-CA" sz="1200" dirty="0">
                <a:latin typeface="Arial"/>
                <a:ea typeface="Arial"/>
                <a:cs typeface="Arial"/>
                <a:sym typeface="Arial"/>
              </a:rPr>
              <a:t>Symptômes : vomissements, diarrhée, crampes, parfois fièvre.</a:t>
            </a:r>
            <a:br>
              <a:rPr lang="fr-CA" sz="1200" dirty="0">
                <a:latin typeface="Arial"/>
                <a:ea typeface="Arial"/>
                <a:cs typeface="Arial"/>
                <a:sym typeface="Arial"/>
              </a:rPr>
            </a:br>
            <a:endParaRPr sz="1200" dirty="0">
              <a:latin typeface="Arial"/>
              <a:ea typeface="Arial"/>
              <a:cs typeface="Arial"/>
              <a:sym typeface="Arial"/>
            </a:endParaRPr>
          </a:p>
          <a:p>
            <a:pPr marL="457200" lvl="0" indent="-304800" algn="l" rtl="0">
              <a:lnSpc>
                <a:spcPct val="115000"/>
              </a:lnSpc>
              <a:spcBef>
                <a:spcPts val="0"/>
              </a:spcBef>
              <a:spcAft>
                <a:spcPts val="0"/>
              </a:spcAft>
              <a:buSzPts val="1200"/>
              <a:buChar char="●"/>
            </a:pPr>
            <a:r>
              <a:rPr lang="fr-CA" sz="1200" dirty="0">
                <a:latin typeface="Arial"/>
                <a:ea typeface="Arial"/>
                <a:cs typeface="Arial"/>
                <a:sym typeface="Arial"/>
              </a:rPr>
              <a:t>Garder l’enfant à la maison </a:t>
            </a:r>
            <a:r>
              <a:rPr lang="fr-CA" sz="1200" b="1" dirty="0">
                <a:latin typeface="Arial"/>
                <a:ea typeface="Arial"/>
                <a:cs typeface="Arial"/>
                <a:sym typeface="Arial"/>
              </a:rPr>
              <a:t>24h après la fin des symptômes</a:t>
            </a:r>
            <a:r>
              <a:rPr lang="fr-CA" sz="1200" dirty="0">
                <a:latin typeface="Arial"/>
                <a:ea typeface="Arial"/>
                <a:cs typeface="Arial"/>
                <a:sym typeface="Arial"/>
              </a:rPr>
              <a:t>, </a:t>
            </a:r>
            <a:r>
              <a:rPr lang="fr-CA" sz="1200" b="1" dirty="0">
                <a:latin typeface="Arial"/>
                <a:ea typeface="Arial"/>
                <a:cs typeface="Arial"/>
                <a:sym typeface="Arial"/>
              </a:rPr>
              <a:t>sans médicament</a:t>
            </a:r>
            <a:r>
              <a:rPr lang="fr-CA" sz="1200" dirty="0">
                <a:latin typeface="Arial"/>
                <a:ea typeface="Arial"/>
                <a:cs typeface="Arial"/>
                <a:sym typeface="Arial"/>
              </a:rPr>
              <a:t>.</a:t>
            </a:r>
            <a:endParaRPr sz="1200" dirty="0">
              <a:latin typeface="Arial"/>
              <a:ea typeface="Arial"/>
              <a:cs typeface="Arial"/>
              <a:sym typeface="Arial"/>
            </a:endParaRPr>
          </a:p>
          <a:p>
            <a:pPr marL="0" lvl="0" indent="0" algn="l" rtl="0">
              <a:lnSpc>
                <a:spcPct val="115000"/>
              </a:lnSpc>
              <a:spcBef>
                <a:spcPts val="1200"/>
              </a:spcBef>
              <a:spcAft>
                <a:spcPts val="0"/>
              </a:spcAft>
              <a:buNone/>
            </a:pPr>
            <a:endParaRPr sz="12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fr-CA" sz="1200" b="1" dirty="0">
                <a:latin typeface="Arial"/>
                <a:ea typeface="Arial"/>
                <a:cs typeface="Arial"/>
                <a:sym typeface="Arial"/>
              </a:rPr>
              <a:t>Poux</a:t>
            </a:r>
            <a:endParaRPr sz="1300" dirty="0">
              <a:solidFill>
                <a:srgbClr val="666666"/>
              </a:solidFill>
              <a:latin typeface="Arial"/>
              <a:ea typeface="Arial"/>
              <a:cs typeface="Arial"/>
              <a:sym typeface="Arial"/>
            </a:endParaRPr>
          </a:p>
          <a:p>
            <a:pPr marL="457200" lvl="0" indent="-304800" algn="l" rtl="0">
              <a:lnSpc>
                <a:spcPct val="115000"/>
              </a:lnSpc>
              <a:spcBef>
                <a:spcPts val="1200"/>
              </a:spcBef>
              <a:spcAft>
                <a:spcPts val="0"/>
              </a:spcAft>
              <a:buSzPts val="1200"/>
              <a:buChar char="●"/>
            </a:pPr>
            <a:r>
              <a:rPr lang="fr-CA" sz="1200" dirty="0">
                <a:latin typeface="Arial"/>
                <a:ea typeface="Arial"/>
                <a:cs typeface="Arial"/>
                <a:sym typeface="Arial"/>
              </a:rPr>
              <a:t>L’enfant doit rester à la maison le temps de faire un </a:t>
            </a:r>
            <a:r>
              <a:rPr lang="fr-CA" sz="1200" b="1" dirty="0">
                <a:latin typeface="Arial"/>
                <a:ea typeface="Arial"/>
                <a:cs typeface="Arial"/>
                <a:sym typeface="Arial"/>
              </a:rPr>
              <a:t>traitement antipoux</a:t>
            </a:r>
            <a:r>
              <a:rPr lang="fr-CA" sz="1200" dirty="0">
                <a:latin typeface="Arial"/>
                <a:ea typeface="Arial"/>
                <a:cs typeface="Arial"/>
                <a:sym typeface="Arial"/>
              </a:rPr>
              <a:t>.</a:t>
            </a:r>
            <a:br>
              <a:rPr lang="fr-CA" sz="1200" dirty="0">
                <a:latin typeface="Arial"/>
                <a:ea typeface="Arial"/>
                <a:cs typeface="Arial"/>
                <a:sym typeface="Arial"/>
              </a:rPr>
            </a:br>
            <a:endParaRPr sz="1200" dirty="0">
              <a:latin typeface="Arial"/>
              <a:ea typeface="Arial"/>
              <a:cs typeface="Arial"/>
              <a:sym typeface="Arial"/>
            </a:endParaRPr>
          </a:p>
          <a:p>
            <a:pPr marL="457200" lvl="0" indent="-304800" algn="l" rtl="0">
              <a:lnSpc>
                <a:spcPct val="115000"/>
              </a:lnSpc>
              <a:spcBef>
                <a:spcPts val="0"/>
              </a:spcBef>
              <a:spcAft>
                <a:spcPts val="0"/>
              </a:spcAft>
              <a:buSzPts val="1200"/>
              <a:buChar char="●"/>
            </a:pPr>
            <a:r>
              <a:rPr lang="fr-CA" sz="1200" dirty="0">
                <a:latin typeface="Arial"/>
                <a:ea typeface="Arial"/>
                <a:cs typeface="Arial"/>
                <a:sym typeface="Arial"/>
              </a:rPr>
              <a:t>Retour au camp possible </a:t>
            </a:r>
            <a:r>
              <a:rPr lang="fr-CA" sz="1200" b="1" dirty="0">
                <a:latin typeface="Arial"/>
                <a:ea typeface="Arial"/>
                <a:cs typeface="Arial"/>
                <a:sym typeface="Arial"/>
              </a:rPr>
              <a:t>après le traitement</a:t>
            </a:r>
            <a:r>
              <a:rPr lang="fr-CA" sz="1200" dirty="0">
                <a:latin typeface="Arial"/>
                <a:ea typeface="Arial"/>
                <a:cs typeface="Arial"/>
                <a:sym typeface="Arial"/>
              </a:rPr>
              <a:t>, </a:t>
            </a:r>
            <a:r>
              <a:rPr lang="fr-CA" sz="1200" b="1" dirty="0">
                <a:latin typeface="Arial"/>
                <a:ea typeface="Arial"/>
                <a:cs typeface="Arial"/>
                <a:sym typeface="Arial"/>
              </a:rPr>
              <a:t>s’il n’y a plus de poux visibles</a:t>
            </a:r>
            <a:r>
              <a:rPr lang="fr-CA" sz="1200" dirty="0">
                <a:latin typeface="Arial"/>
                <a:ea typeface="Arial"/>
                <a:cs typeface="Arial"/>
                <a:sym typeface="Arial"/>
              </a:rPr>
              <a:t>.</a:t>
            </a:r>
            <a:br>
              <a:rPr lang="fr-CA" sz="1200" dirty="0">
                <a:latin typeface="Arial"/>
                <a:ea typeface="Arial"/>
                <a:cs typeface="Arial"/>
                <a:sym typeface="Arial"/>
              </a:rPr>
            </a:br>
            <a:endParaRPr sz="1200" dirty="0">
              <a:latin typeface="Arial"/>
              <a:ea typeface="Arial"/>
              <a:cs typeface="Arial"/>
              <a:sym typeface="Arial"/>
            </a:endParaRPr>
          </a:p>
          <a:p>
            <a:pPr marL="457200" lvl="0" indent="-304800" algn="l" rtl="0">
              <a:lnSpc>
                <a:spcPct val="115000"/>
              </a:lnSpc>
              <a:spcBef>
                <a:spcPts val="0"/>
              </a:spcBef>
              <a:spcAft>
                <a:spcPts val="0"/>
              </a:spcAft>
              <a:buSzPts val="1200"/>
              <a:buChar char="●"/>
            </a:pPr>
            <a:r>
              <a:rPr lang="fr-CA" sz="1200" dirty="0">
                <a:latin typeface="Arial"/>
                <a:ea typeface="Arial"/>
                <a:cs typeface="Arial"/>
                <a:sym typeface="Arial"/>
              </a:rPr>
              <a:t>Faire une 2ᵉ application du traitement </a:t>
            </a:r>
            <a:r>
              <a:rPr lang="fr-CA" sz="1200" b="1" dirty="0">
                <a:latin typeface="Arial"/>
                <a:ea typeface="Arial"/>
                <a:cs typeface="Arial"/>
                <a:sym typeface="Arial"/>
              </a:rPr>
              <a:t>7 à 10 jours plus tard</a:t>
            </a:r>
            <a:r>
              <a:rPr lang="fr-CA" sz="1200" dirty="0">
                <a:latin typeface="Arial"/>
                <a:ea typeface="Arial"/>
                <a:cs typeface="Arial"/>
                <a:sym typeface="Arial"/>
              </a:rPr>
              <a:t>.</a:t>
            </a:r>
            <a:br>
              <a:rPr lang="fr-CA" sz="1200" dirty="0">
                <a:latin typeface="Arial"/>
                <a:ea typeface="Arial"/>
                <a:cs typeface="Arial"/>
                <a:sym typeface="Arial"/>
              </a:rPr>
            </a:br>
            <a:endParaRPr sz="1200" dirty="0">
              <a:latin typeface="Arial"/>
              <a:ea typeface="Arial"/>
              <a:cs typeface="Arial"/>
              <a:sym typeface="Arial"/>
            </a:endParaRPr>
          </a:p>
          <a:p>
            <a:pPr marL="457200" lvl="0" indent="-304800" algn="l" rtl="0">
              <a:lnSpc>
                <a:spcPct val="115000"/>
              </a:lnSpc>
              <a:spcBef>
                <a:spcPts val="0"/>
              </a:spcBef>
              <a:spcAft>
                <a:spcPts val="0"/>
              </a:spcAft>
              <a:buSzPts val="1200"/>
              <a:buChar char="●"/>
            </a:pPr>
            <a:r>
              <a:rPr lang="fr-CA" sz="1200" dirty="0">
                <a:latin typeface="Arial"/>
                <a:ea typeface="Arial"/>
                <a:cs typeface="Arial"/>
                <a:sym typeface="Arial"/>
              </a:rPr>
              <a:t>Laver les vêtements à l’eau chaude et rappeler à votre enfant de ne pas partager de chapeaux, casques ou brosses.</a:t>
            </a:r>
            <a:endParaRPr sz="1200" dirty="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8">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58">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29"/>
          <p:cNvPicPr preferRelativeResize="0"/>
          <p:nvPr/>
        </p:nvPicPr>
        <p:blipFill rotWithShape="1">
          <a:blip r:embed="rId3">
            <a:alphaModFix/>
          </a:blip>
          <a:srcRect/>
          <a:stretch/>
        </p:blipFill>
        <p:spPr>
          <a:xfrm>
            <a:off x="0" y="0"/>
            <a:ext cx="12284364" cy="6909954"/>
          </a:xfrm>
          <a:prstGeom prst="rect">
            <a:avLst/>
          </a:prstGeom>
          <a:noFill/>
          <a:ln>
            <a:noFill/>
          </a:ln>
        </p:spPr>
      </p:pic>
      <p:sp>
        <p:nvSpPr>
          <p:cNvPr id="445" name="Google Shape;445;p29"/>
          <p:cNvSpPr txBox="1">
            <a:spLocks noGrp="1"/>
          </p:cNvSpPr>
          <p:nvPr>
            <p:ph type="title"/>
          </p:nvPr>
        </p:nvSpPr>
        <p:spPr>
          <a:xfrm>
            <a:off x="114015" y="89571"/>
            <a:ext cx="7621064" cy="123120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fr-CA" sz="3600">
                <a:latin typeface="Century Gothic"/>
                <a:ea typeface="Century Gothic"/>
                <a:cs typeface="Century Gothic"/>
                <a:sym typeface="Century Gothic"/>
              </a:rPr>
              <a:t>PROTOCOLES MIS EN PLACE POUR LA SÉCURITÉ</a:t>
            </a:r>
            <a:endParaRPr sz="3600">
              <a:latin typeface="Century Gothic"/>
              <a:ea typeface="Century Gothic"/>
              <a:cs typeface="Century Gothic"/>
              <a:sym typeface="Century Gothic"/>
            </a:endParaRPr>
          </a:p>
        </p:txBody>
      </p:sp>
      <p:sp>
        <p:nvSpPr>
          <p:cNvPr id="446" name="Google Shape;446;p29"/>
          <p:cNvSpPr txBox="1">
            <a:spLocks noGrp="1"/>
          </p:cNvSpPr>
          <p:nvPr>
            <p:ph type="body" idx="1"/>
          </p:nvPr>
        </p:nvSpPr>
        <p:spPr>
          <a:xfrm>
            <a:off x="838199" y="1596326"/>
            <a:ext cx="10700289" cy="455650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fr-CA">
                <a:latin typeface="Century Gothic"/>
                <a:ea typeface="Century Gothic"/>
                <a:cs typeface="Century Gothic"/>
                <a:sym typeface="Century Gothic"/>
              </a:rPr>
              <a:t>En cas d’évacuation</a:t>
            </a:r>
            <a:endParaRPr/>
          </a:p>
          <a:p>
            <a:pPr marL="228600" lvl="0" indent="-228600" algn="l" rtl="0">
              <a:lnSpc>
                <a:spcPct val="90000"/>
              </a:lnSpc>
              <a:spcBef>
                <a:spcPts val="1000"/>
              </a:spcBef>
              <a:spcAft>
                <a:spcPts val="0"/>
              </a:spcAft>
              <a:buClr>
                <a:schemeClr val="dk1"/>
              </a:buClr>
              <a:buSzPts val="2800"/>
              <a:buChar char="•"/>
            </a:pPr>
            <a:r>
              <a:rPr lang="fr-CA">
                <a:latin typeface="Century Gothic"/>
                <a:ea typeface="Century Gothic"/>
                <a:cs typeface="Century Gothic"/>
                <a:sym typeface="Century Gothic"/>
              </a:rPr>
              <a:t>En cas de fugue</a:t>
            </a:r>
            <a:endParaRPr/>
          </a:p>
          <a:p>
            <a:pPr marL="228600" lvl="0" indent="-228600" algn="l" rtl="0">
              <a:lnSpc>
                <a:spcPct val="90000"/>
              </a:lnSpc>
              <a:spcBef>
                <a:spcPts val="1000"/>
              </a:spcBef>
              <a:spcAft>
                <a:spcPts val="0"/>
              </a:spcAft>
              <a:buClr>
                <a:schemeClr val="dk1"/>
              </a:buClr>
              <a:buSzPts val="2800"/>
              <a:buChar char="•"/>
            </a:pPr>
            <a:r>
              <a:rPr lang="fr-CA">
                <a:latin typeface="Century Gothic"/>
                <a:ea typeface="Century Gothic"/>
                <a:cs typeface="Century Gothic"/>
                <a:sym typeface="Century Gothic"/>
              </a:rPr>
              <a:t>En cas de tireur actif</a:t>
            </a:r>
            <a:endParaRPr/>
          </a:p>
          <a:p>
            <a:pPr marL="228600" lvl="0" indent="-228600" algn="l" rtl="0">
              <a:lnSpc>
                <a:spcPct val="90000"/>
              </a:lnSpc>
              <a:spcBef>
                <a:spcPts val="1000"/>
              </a:spcBef>
              <a:spcAft>
                <a:spcPts val="0"/>
              </a:spcAft>
              <a:buClr>
                <a:schemeClr val="dk1"/>
              </a:buClr>
              <a:buSzPts val="2800"/>
              <a:buChar char="•"/>
            </a:pPr>
            <a:r>
              <a:rPr lang="fr-CA">
                <a:latin typeface="Century Gothic"/>
                <a:ea typeface="Century Gothic"/>
                <a:cs typeface="Century Gothic"/>
                <a:sym typeface="Century Gothic"/>
              </a:rPr>
              <a:t>En cas de blessure mineure </a:t>
            </a:r>
            <a:endParaRPr/>
          </a:p>
          <a:p>
            <a:pPr marL="228600" lvl="0" indent="-50800" algn="l" rtl="0">
              <a:lnSpc>
                <a:spcPct val="90000"/>
              </a:lnSpc>
              <a:spcBef>
                <a:spcPts val="1000"/>
              </a:spcBef>
              <a:spcAft>
                <a:spcPts val="0"/>
              </a:spcAft>
              <a:buClr>
                <a:schemeClr val="dk1"/>
              </a:buClr>
              <a:buSzPts val="2800"/>
              <a:buNone/>
            </a:pPr>
            <a:endParaRPr>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800"/>
              <a:buNone/>
            </a:pPr>
            <a:r>
              <a:rPr lang="fr-CA">
                <a:latin typeface="Century Gothic"/>
                <a:ea typeface="Century Gothic"/>
                <a:cs typeface="Century Gothic"/>
                <a:sym typeface="Century Gothic"/>
              </a:rPr>
              <a:t>*Des protocoles sécuritaires sont élaborés et connus de tous les membres du personnel.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30"/>
          <p:cNvPicPr preferRelativeResize="0"/>
          <p:nvPr/>
        </p:nvPicPr>
        <p:blipFill rotWithShape="1">
          <a:blip r:embed="rId3">
            <a:alphaModFix/>
          </a:blip>
          <a:srcRect/>
          <a:stretch/>
        </p:blipFill>
        <p:spPr>
          <a:xfrm>
            <a:off x="0" y="0"/>
            <a:ext cx="12284364" cy="6909954"/>
          </a:xfrm>
          <a:prstGeom prst="rect">
            <a:avLst/>
          </a:prstGeom>
          <a:noFill/>
          <a:ln>
            <a:noFill/>
          </a:ln>
        </p:spPr>
      </p:pic>
      <p:sp>
        <p:nvSpPr>
          <p:cNvPr id="453" name="Google Shape;453;p30"/>
          <p:cNvSpPr txBox="1">
            <a:spLocks noGrp="1"/>
          </p:cNvSpPr>
          <p:nvPr>
            <p:ph type="body" idx="1"/>
          </p:nvPr>
        </p:nvSpPr>
        <p:spPr>
          <a:xfrm>
            <a:off x="370367" y="1212111"/>
            <a:ext cx="9624238" cy="50073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r-CA" dirty="0">
                <a:latin typeface="Century Gothic"/>
                <a:ea typeface="Century Gothic"/>
                <a:cs typeface="Century Gothic"/>
                <a:sym typeface="Century Gothic"/>
              </a:rPr>
              <a:t>Ouvrez le </a:t>
            </a:r>
            <a:r>
              <a:rPr lang="fr-CA" u="sng" dirty="0">
                <a:solidFill>
                  <a:schemeClr val="hlink"/>
                </a:solidFill>
                <a:latin typeface="Century Gothic"/>
                <a:ea typeface="Century Gothic"/>
                <a:cs typeface="Century Gothic"/>
                <a:sym typeface="Century Gothic"/>
                <a:hlinkClick r:id="rId4"/>
              </a:rPr>
              <a:t>https://bkk.cfmws.com/valcartierpub</a:t>
            </a:r>
            <a:r>
              <a:rPr lang="fr-CA" dirty="0">
                <a:latin typeface="Century Gothic"/>
                <a:ea typeface="Century Gothic"/>
                <a:cs typeface="Century Gothic"/>
                <a:sym typeface="Century Gothic"/>
              </a:rPr>
              <a:t> </a:t>
            </a:r>
            <a:endParaRPr dirty="0"/>
          </a:p>
          <a:p>
            <a:pPr marL="0" lvl="0" indent="0" algn="l" rtl="0">
              <a:lnSpc>
                <a:spcPct val="90000"/>
              </a:lnSpc>
              <a:spcBef>
                <a:spcPts val="1000"/>
              </a:spcBef>
              <a:spcAft>
                <a:spcPts val="0"/>
              </a:spcAft>
              <a:buClr>
                <a:schemeClr val="dk1"/>
              </a:buClr>
              <a:buSzPts val="2800"/>
              <a:buNone/>
            </a:pPr>
            <a:r>
              <a:rPr lang="fr-CA" dirty="0">
                <a:latin typeface="Century Gothic"/>
                <a:ea typeface="Century Gothic"/>
                <a:cs typeface="Century Gothic"/>
                <a:sym typeface="Century Gothic"/>
              </a:rPr>
              <a:t>Connectez-vous à votre compte</a:t>
            </a:r>
            <a:endParaRPr dirty="0"/>
          </a:p>
          <a:p>
            <a:pPr marL="0" lvl="0" indent="0" algn="l" rtl="0">
              <a:lnSpc>
                <a:spcPct val="90000"/>
              </a:lnSpc>
              <a:spcBef>
                <a:spcPts val="1000"/>
              </a:spcBef>
              <a:spcAft>
                <a:spcPts val="0"/>
              </a:spcAft>
              <a:buClr>
                <a:schemeClr val="dk1"/>
              </a:buClr>
              <a:buSzPts val="2800"/>
              <a:buNone/>
            </a:pPr>
            <a:r>
              <a:rPr lang="fr-CA" dirty="0">
                <a:latin typeface="Century Gothic"/>
                <a:ea typeface="Century Gothic"/>
                <a:cs typeface="Century Gothic"/>
                <a:sym typeface="Century Gothic"/>
              </a:rPr>
              <a:t>Appuyé sur </a:t>
            </a:r>
            <a:r>
              <a:rPr lang="fr-CA" i="1" dirty="0">
                <a:latin typeface="Century Gothic"/>
                <a:ea typeface="Century Gothic"/>
                <a:cs typeface="Century Gothic"/>
                <a:sym typeface="Century Gothic"/>
              </a:rPr>
              <a:t>Mon Compte </a:t>
            </a:r>
            <a:r>
              <a:rPr lang="fr-CA" dirty="0">
                <a:latin typeface="Century Gothic"/>
                <a:ea typeface="Century Gothic"/>
                <a:cs typeface="Century Gothic"/>
                <a:sym typeface="Century Gothic"/>
              </a:rPr>
              <a:t>puis sur </a:t>
            </a:r>
            <a:r>
              <a:rPr lang="fr-CA" i="1" dirty="0">
                <a:latin typeface="Century Gothic"/>
                <a:ea typeface="Century Gothic"/>
                <a:cs typeface="Century Gothic"/>
                <a:sym typeface="Century Gothic"/>
              </a:rPr>
              <a:t>Membre du Groupe</a:t>
            </a:r>
            <a:endParaRPr dirty="0"/>
          </a:p>
          <a:p>
            <a:pPr marL="0" lvl="0" indent="0" algn="l" rtl="0">
              <a:lnSpc>
                <a:spcPct val="90000"/>
              </a:lnSpc>
              <a:spcBef>
                <a:spcPts val="1000"/>
              </a:spcBef>
              <a:spcAft>
                <a:spcPts val="0"/>
              </a:spcAft>
              <a:buClr>
                <a:schemeClr val="dk1"/>
              </a:buClr>
              <a:buSzPts val="2800"/>
              <a:buNone/>
            </a:pPr>
            <a:endParaRPr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800"/>
              <a:buNone/>
            </a:pPr>
            <a:r>
              <a:rPr lang="fr-CA" dirty="0">
                <a:latin typeface="Century Gothic"/>
                <a:ea typeface="Century Gothic"/>
                <a:cs typeface="Century Gothic"/>
                <a:sym typeface="Century Gothic"/>
              </a:rPr>
              <a:t>Remplir en intégralité les sections </a:t>
            </a:r>
            <a:r>
              <a:rPr lang="fr-CA" i="1" dirty="0">
                <a:solidFill>
                  <a:srgbClr val="FF0000"/>
                </a:solidFill>
                <a:latin typeface="Century Gothic"/>
                <a:ea typeface="Century Gothic"/>
                <a:cs typeface="Century Gothic"/>
                <a:sym typeface="Century Gothic"/>
              </a:rPr>
              <a:t>Information supplémentaire </a:t>
            </a:r>
            <a:r>
              <a:rPr lang="fr-CA" dirty="0">
                <a:latin typeface="Century Gothic"/>
                <a:ea typeface="Century Gothic"/>
                <a:cs typeface="Century Gothic"/>
                <a:sym typeface="Century Gothic"/>
              </a:rPr>
              <a:t>et</a:t>
            </a:r>
            <a:r>
              <a:rPr lang="fr-CA" i="1" dirty="0">
                <a:latin typeface="Century Gothic"/>
                <a:ea typeface="Century Gothic"/>
                <a:cs typeface="Century Gothic"/>
                <a:sym typeface="Century Gothic"/>
              </a:rPr>
              <a:t> </a:t>
            </a:r>
            <a:r>
              <a:rPr lang="fr-CA" i="1" dirty="0">
                <a:solidFill>
                  <a:srgbClr val="FF0000"/>
                </a:solidFill>
                <a:latin typeface="Century Gothic"/>
                <a:ea typeface="Century Gothic"/>
                <a:cs typeface="Century Gothic"/>
                <a:sym typeface="Century Gothic"/>
              </a:rPr>
              <a:t>Information de Santé </a:t>
            </a:r>
            <a:endParaRPr dirty="0"/>
          </a:p>
          <a:p>
            <a:pPr marL="0" lvl="0" indent="0" algn="l" rtl="0">
              <a:lnSpc>
                <a:spcPct val="90000"/>
              </a:lnSpc>
              <a:spcBef>
                <a:spcPts val="1000"/>
              </a:spcBef>
              <a:spcAft>
                <a:spcPts val="0"/>
              </a:spcAft>
              <a:buClr>
                <a:schemeClr val="dk1"/>
              </a:buClr>
              <a:buSzPts val="2800"/>
              <a:buNone/>
            </a:pPr>
            <a:endParaRPr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800"/>
              <a:buNone/>
            </a:pPr>
            <a:r>
              <a:rPr lang="fr-CA" dirty="0">
                <a:latin typeface="Century Gothic"/>
                <a:ea typeface="Century Gothic"/>
                <a:cs typeface="Century Gothic"/>
                <a:sym typeface="Century Gothic"/>
              </a:rPr>
              <a:t>NB: Le </a:t>
            </a:r>
            <a:r>
              <a:rPr lang="fr-CA" b="1" dirty="0">
                <a:latin typeface="Century Gothic"/>
                <a:ea typeface="Century Gothic"/>
                <a:cs typeface="Century Gothic"/>
                <a:sym typeface="Century Gothic"/>
              </a:rPr>
              <a:t>NAS</a:t>
            </a:r>
            <a:r>
              <a:rPr lang="fr-CA" dirty="0">
                <a:latin typeface="Century Gothic"/>
                <a:ea typeface="Century Gothic"/>
                <a:cs typeface="Century Gothic"/>
                <a:sym typeface="Century Gothic"/>
              </a:rPr>
              <a:t> requis doit être celui du </a:t>
            </a:r>
            <a:r>
              <a:rPr lang="fr-CA" b="1" dirty="0">
                <a:latin typeface="Century Gothic"/>
                <a:ea typeface="Century Gothic"/>
                <a:cs typeface="Century Gothic"/>
                <a:sym typeface="Century Gothic"/>
              </a:rPr>
              <a:t>parent payeur </a:t>
            </a:r>
            <a:r>
              <a:rPr lang="fr-CA" dirty="0">
                <a:latin typeface="Century Gothic"/>
                <a:ea typeface="Century Gothic"/>
                <a:cs typeface="Century Gothic"/>
                <a:sym typeface="Century Gothic"/>
              </a:rPr>
              <a:t>et sera nécessaire lors de la production des relevés 24.</a:t>
            </a:r>
            <a:endParaRPr dirty="0"/>
          </a:p>
        </p:txBody>
      </p:sp>
      <p:sp>
        <p:nvSpPr>
          <p:cNvPr id="454" name="Google Shape;454;p30"/>
          <p:cNvSpPr txBox="1"/>
          <p:nvPr/>
        </p:nvSpPr>
        <p:spPr>
          <a:xfrm>
            <a:off x="114015" y="89571"/>
            <a:ext cx="7621064" cy="1231201"/>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3600"/>
              <a:buFont typeface="Century Gothic"/>
              <a:buNone/>
            </a:pPr>
            <a:r>
              <a:rPr lang="fr-CA" sz="3600">
                <a:solidFill>
                  <a:schemeClr val="dk1"/>
                </a:solidFill>
                <a:latin typeface="Century Gothic"/>
                <a:ea typeface="Century Gothic"/>
                <a:cs typeface="Century Gothic"/>
                <a:sym typeface="Century Gothic"/>
              </a:rPr>
              <a:t>Dossier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32"/>
          <p:cNvPicPr preferRelativeResize="0"/>
          <p:nvPr/>
        </p:nvPicPr>
        <p:blipFill rotWithShape="1">
          <a:blip r:embed="rId3">
            <a:alphaModFix/>
          </a:blip>
          <a:srcRect/>
          <a:stretch/>
        </p:blipFill>
        <p:spPr>
          <a:xfrm>
            <a:off x="0" y="-25977"/>
            <a:ext cx="12284364" cy="6909954"/>
          </a:xfrm>
          <a:prstGeom prst="rect">
            <a:avLst/>
          </a:prstGeom>
          <a:noFill/>
          <a:ln>
            <a:noFill/>
          </a:ln>
        </p:spPr>
      </p:pic>
      <p:sp>
        <p:nvSpPr>
          <p:cNvPr id="469" name="Google Shape;46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r-CA" b="1" dirty="0"/>
              <a:t>LES AVANTAGES DE L'UTILISATION DE </a:t>
            </a:r>
            <a:br>
              <a:rPr lang="fr-CA" b="1" dirty="0"/>
            </a:br>
            <a:r>
              <a:rPr lang="fr-CA" b="1" dirty="0"/>
              <a:t>ACTIVITY MESSENGER</a:t>
            </a:r>
            <a:endParaRPr b="1" dirty="0"/>
          </a:p>
        </p:txBody>
      </p:sp>
      <p:sp>
        <p:nvSpPr>
          <p:cNvPr id="470" name="Google Shape;470;p32"/>
          <p:cNvSpPr txBox="1">
            <a:spLocks noGrp="1"/>
          </p:cNvSpPr>
          <p:nvPr>
            <p:ph type="body" idx="1"/>
          </p:nvPr>
        </p:nvSpPr>
        <p:spPr>
          <a:xfrm>
            <a:off x="838200" y="2182812"/>
            <a:ext cx="10396538" cy="3994151"/>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just" rtl="0">
              <a:lnSpc>
                <a:spcPct val="90000"/>
              </a:lnSpc>
              <a:spcBef>
                <a:spcPts val="0"/>
              </a:spcBef>
              <a:spcAft>
                <a:spcPts val="0"/>
              </a:spcAft>
              <a:buClr>
                <a:schemeClr val="dk1"/>
              </a:buClr>
              <a:buSzPts val="2800"/>
              <a:buChar char="•"/>
            </a:pPr>
            <a:r>
              <a:rPr lang="fr-CA" sz="2400" dirty="0"/>
              <a:t>Gestion des arrivées et départs de chaque enfant</a:t>
            </a:r>
          </a:p>
          <a:p>
            <a:pPr marL="228600" lvl="0" indent="-228600" algn="just" rtl="0">
              <a:lnSpc>
                <a:spcPct val="90000"/>
              </a:lnSpc>
              <a:spcBef>
                <a:spcPts val="0"/>
              </a:spcBef>
              <a:spcAft>
                <a:spcPts val="0"/>
              </a:spcAft>
              <a:buClr>
                <a:schemeClr val="dk1"/>
              </a:buClr>
              <a:buSzPts val="2800"/>
              <a:buChar char="•"/>
            </a:pPr>
            <a:endParaRPr lang="fr-CA" sz="2400" dirty="0"/>
          </a:p>
          <a:p>
            <a:pPr marL="228600" lvl="0" indent="-228600" algn="just" rtl="0">
              <a:lnSpc>
                <a:spcPct val="90000"/>
              </a:lnSpc>
              <a:spcBef>
                <a:spcPts val="0"/>
              </a:spcBef>
              <a:spcAft>
                <a:spcPts val="0"/>
              </a:spcAft>
              <a:buClr>
                <a:schemeClr val="dk1"/>
              </a:buClr>
              <a:buSzPts val="2800"/>
              <a:buChar char="•"/>
            </a:pPr>
            <a:endParaRPr lang="fr-CA" sz="2400" dirty="0"/>
          </a:p>
          <a:p>
            <a:pPr marL="228600" lvl="0" indent="-228600" algn="just" rtl="0">
              <a:lnSpc>
                <a:spcPct val="90000"/>
              </a:lnSpc>
              <a:spcBef>
                <a:spcPts val="0"/>
              </a:spcBef>
              <a:spcAft>
                <a:spcPts val="0"/>
              </a:spcAft>
              <a:buClr>
                <a:schemeClr val="dk1"/>
              </a:buClr>
              <a:buSzPts val="2800"/>
              <a:buChar char="•"/>
            </a:pPr>
            <a:r>
              <a:rPr lang="fr-CA" sz="2400" dirty="0"/>
              <a:t>Gestion de plusieurs enfants sous un même compte</a:t>
            </a:r>
          </a:p>
          <a:p>
            <a:pPr marL="0" lvl="0" indent="0" algn="just" rtl="0">
              <a:lnSpc>
                <a:spcPct val="90000"/>
              </a:lnSpc>
              <a:spcBef>
                <a:spcPts val="1000"/>
              </a:spcBef>
              <a:spcAft>
                <a:spcPts val="0"/>
              </a:spcAft>
              <a:buClr>
                <a:schemeClr val="dk1"/>
              </a:buClr>
              <a:buSzPts val="2800"/>
              <a:buNone/>
            </a:pPr>
            <a:endParaRPr sz="2400" dirty="0"/>
          </a:p>
          <a:p>
            <a:pPr marL="228600" lvl="0" indent="-228600" algn="just" rtl="0">
              <a:lnSpc>
                <a:spcPct val="90000"/>
              </a:lnSpc>
              <a:spcBef>
                <a:spcPts val="1000"/>
              </a:spcBef>
              <a:spcAft>
                <a:spcPts val="0"/>
              </a:spcAft>
              <a:buClr>
                <a:schemeClr val="dk1"/>
              </a:buClr>
              <a:buSzPts val="2800"/>
              <a:buChar char="•"/>
            </a:pPr>
            <a:r>
              <a:rPr lang="fr-CA" sz="2400" dirty="0"/>
              <a:t>Aviser d’une absence ou d’un retard</a:t>
            </a:r>
            <a:endParaRPr sz="2400" dirty="0"/>
          </a:p>
          <a:p>
            <a:pPr marL="0" lvl="0" indent="0" algn="just" rtl="0">
              <a:lnSpc>
                <a:spcPct val="90000"/>
              </a:lnSpc>
              <a:spcBef>
                <a:spcPts val="1000"/>
              </a:spcBef>
              <a:spcAft>
                <a:spcPts val="0"/>
              </a:spcAft>
              <a:buClr>
                <a:schemeClr val="dk1"/>
              </a:buClr>
              <a:buSzPts val="2800"/>
              <a:buNone/>
            </a:pPr>
            <a:endParaRPr sz="2400" dirty="0"/>
          </a:p>
          <a:p>
            <a:pPr marL="228600" lvl="0" indent="-228600" algn="just" rtl="0">
              <a:lnSpc>
                <a:spcPct val="90000"/>
              </a:lnSpc>
              <a:spcBef>
                <a:spcPts val="1000"/>
              </a:spcBef>
              <a:spcAft>
                <a:spcPts val="0"/>
              </a:spcAft>
              <a:buClr>
                <a:schemeClr val="dk1"/>
              </a:buClr>
              <a:buSzPts val="2800"/>
              <a:buChar char="•"/>
            </a:pPr>
            <a:r>
              <a:rPr lang="fr-CA" sz="2400" dirty="0"/>
              <a:t>Journal de bord électronique – Accompagnement</a:t>
            </a:r>
          </a:p>
          <a:p>
            <a:pPr marL="228600" lvl="0" indent="-228600" algn="just" rtl="0">
              <a:lnSpc>
                <a:spcPct val="90000"/>
              </a:lnSpc>
              <a:spcBef>
                <a:spcPts val="1000"/>
              </a:spcBef>
              <a:spcAft>
                <a:spcPts val="0"/>
              </a:spcAft>
              <a:buClr>
                <a:schemeClr val="dk1"/>
              </a:buClr>
              <a:buSzPts val="2800"/>
              <a:buChar char="•"/>
            </a:pPr>
            <a:endParaRPr lang="fr-CA" sz="2400" dirty="0"/>
          </a:p>
          <a:p>
            <a:pPr marL="228600" lvl="0" indent="-228600" algn="just" rtl="0">
              <a:lnSpc>
                <a:spcPct val="90000"/>
              </a:lnSpc>
              <a:spcBef>
                <a:spcPts val="1000"/>
              </a:spcBef>
              <a:spcAft>
                <a:spcPts val="0"/>
              </a:spcAft>
              <a:buClr>
                <a:schemeClr val="dk1"/>
              </a:buClr>
              <a:buSzPts val="2800"/>
              <a:buChar char="•"/>
            </a:pPr>
            <a:r>
              <a:rPr lang="fr-CA" sz="2400" dirty="0"/>
              <a:t>Horaire détaillé pour chaque enfant</a:t>
            </a:r>
          </a:p>
          <a:p>
            <a:pPr marL="228600" lvl="0" indent="-228600" algn="just" rtl="0">
              <a:lnSpc>
                <a:spcPct val="90000"/>
              </a:lnSpc>
              <a:spcBef>
                <a:spcPts val="1000"/>
              </a:spcBef>
              <a:spcAft>
                <a:spcPts val="0"/>
              </a:spcAft>
              <a:buClr>
                <a:schemeClr val="dk1"/>
              </a:buClr>
              <a:buSzPts val="2800"/>
              <a:buChar char="•"/>
            </a:pPr>
            <a:endParaRPr lang="fr-CA" sz="2400" dirty="0"/>
          </a:p>
          <a:p>
            <a:pPr marL="228600" lvl="0" indent="-228600" algn="just" rtl="0">
              <a:lnSpc>
                <a:spcPct val="90000"/>
              </a:lnSpc>
              <a:spcBef>
                <a:spcPts val="1000"/>
              </a:spcBef>
              <a:spcAft>
                <a:spcPts val="0"/>
              </a:spcAft>
              <a:buClr>
                <a:schemeClr val="dk1"/>
              </a:buClr>
              <a:buSzPts val="2800"/>
              <a:buChar char="•"/>
            </a:pPr>
            <a:r>
              <a:rPr lang="fr-CA" sz="2400" dirty="0"/>
              <a:t>Envoi de documents / informations </a:t>
            </a:r>
            <a:endParaRP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0">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2354C76-82E7-746F-389B-744F2F71BB5C}"/>
              </a:ext>
            </a:extLst>
          </p:cNvPr>
          <p:cNvPicPr>
            <a:picLocks noChangeAspect="1"/>
          </p:cNvPicPr>
          <p:nvPr/>
        </p:nvPicPr>
        <p:blipFill>
          <a:blip r:embed="rId2"/>
          <a:stretch>
            <a:fillRect/>
          </a:stretch>
        </p:blipFill>
        <p:spPr>
          <a:xfrm>
            <a:off x="3472556" y="405341"/>
            <a:ext cx="5246888" cy="5571067"/>
          </a:xfrm>
          <a:prstGeom prst="rect">
            <a:avLst/>
          </a:prstGeom>
        </p:spPr>
      </p:pic>
      <p:sp>
        <p:nvSpPr>
          <p:cNvPr id="9" name="ZoneTexte 8">
            <a:extLst>
              <a:ext uri="{FF2B5EF4-FFF2-40B4-BE49-F238E27FC236}">
                <a16:creationId xmlns:a16="http://schemas.microsoft.com/office/drawing/2014/main" id="{F0F4FF40-C106-CDF1-FA7C-D76583AE2B34}"/>
              </a:ext>
            </a:extLst>
          </p:cNvPr>
          <p:cNvSpPr txBox="1"/>
          <p:nvPr/>
        </p:nvSpPr>
        <p:spPr>
          <a:xfrm>
            <a:off x="3152774" y="5838826"/>
            <a:ext cx="8639175" cy="523220"/>
          </a:xfrm>
          <a:prstGeom prst="rect">
            <a:avLst/>
          </a:prstGeom>
          <a:noFill/>
        </p:spPr>
        <p:txBody>
          <a:bodyPr wrap="square">
            <a:spAutoFit/>
          </a:bodyPr>
          <a:lstStyle/>
          <a:p>
            <a:r>
              <a:rPr lang="fr-CA" sz="2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https://activitymessenger.com/org/4320</a:t>
            </a:r>
            <a:r>
              <a:rPr lang="fr-CA" sz="2800" dirty="0">
                <a:effectLst/>
                <a:latin typeface="Aptos" panose="020B0004020202020204" pitchFamily="34" charset="0"/>
                <a:ea typeface="Times New Roman" panose="02020603050405020304" pitchFamily="18" charset="0"/>
                <a:cs typeface="Aptos" panose="020B0004020202020204" pitchFamily="34" charset="0"/>
              </a:rPr>
              <a:t> </a:t>
            </a:r>
            <a:endParaRPr lang="fr-CA" sz="2800" dirty="0"/>
          </a:p>
        </p:txBody>
      </p:sp>
    </p:spTree>
    <p:extLst>
      <p:ext uri="{BB962C8B-B14F-4D97-AF65-F5344CB8AC3E}">
        <p14:creationId xmlns:p14="http://schemas.microsoft.com/office/powerpoint/2010/main" val="3526154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4809A237-DFE0-8BA6-B1BC-C23C36C1FBE2}"/>
            </a:ext>
          </a:extLst>
        </p:cNvPr>
        <p:cNvGrpSpPr/>
        <p:nvPr/>
      </p:nvGrpSpPr>
      <p:grpSpPr>
        <a:xfrm>
          <a:off x="0" y="0"/>
          <a:ext cx="0" cy="0"/>
          <a:chOff x="0" y="0"/>
          <a:chExt cx="0" cy="0"/>
        </a:xfrm>
      </p:grpSpPr>
      <p:pic>
        <p:nvPicPr>
          <p:cNvPr id="460" name="Google Shape;460;p31">
            <a:extLst>
              <a:ext uri="{FF2B5EF4-FFF2-40B4-BE49-F238E27FC236}">
                <a16:creationId xmlns:a16="http://schemas.microsoft.com/office/drawing/2014/main" id="{95EC975F-F6DB-E001-16C2-8FEDE980E069}"/>
              </a:ext>
            </a:extLst>
          </p:cNvPr>
          <p:cNvPicPr preferRelativeResize="0"/>
          <p:nvPr/>
        </p:nvPicPr>
        <p:blipFill rotWithShape="1">
          <a:blip r:embed="rId3">
            <a:alphaModFix/>
          </a:blip>
          <a:srcRect/>
          <a:stretch/>
        </p:blipFill>
        <p:spPr>
          <a:xfrm>
            <a:off x="-92364" y="0"/>
            <a:ext cx="12284364" cy="6909954"/>
          </a:xfrm>
          <a:prstGeom prst="rect">
            <a:avLst/>
          </a:prstGeom>
          <a:noFill/>
          <a:ln>
            <a:noFill/>
          </a:ln>
        </p:spPr>
      </p:pic>
      <p:sp>
        <p:nvSpPr>
          <p:cNvPr id="461" name="Google Shape;461;p31">
            <a:extLst>
              <a:ext uri="{FF2B5EF4-FFF2-40B4-BE49-F238E27FC236}">
                <a16:creationId xmlns:a16="http://schemas.microsoft.com/office/drawing/2014/main" id="{12D50FD6-FE92-4D7D-25BA-0E472ED63CD4}"/>
              </a:ext>
            </a:extLst>
          </p:cNvPr>
          <p:cNvSpPr txBox="1">
            <a:spLocks noGrp="1"/>
          </p:cNvSpPr>
          <p:nvPr>
            <p:ph type="title"/>
          </p:nvPr>
        </p:nvSpPr>
        <p:spPr>
          <a:xfrm>
            <a:off x="-92364" y="24085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fr-CA" sz="3200" b="1" dirty="0"/>
              <a:t>UTILISATION DE LA PLATEFORME </a:t>
            </a:r>
            <a:br>
              <a:rPr lang="fr-CA" sz="3200" b="1" dirty="0"/>
            </a:br>
            <a:r>
              <a:rPr lang="fr-CA" sz="3200" b="1" dirty="0"/>
              <a:t>ACTIVITY MESSENGER</a:t>
            </a:r>
            <a:endParaRPr sz="3200" b="1" dirty="0"/>
          </a:p>
        </p:txBody>
      </p:sp>
      <p:pic>
        <p:nvPicPr>
          <p:cNvPr id="10" name="Image 9">
            <a:extLst>
              <a:ext uri="{FF2B5EF4-FFF2-40B4-BE49-F238E27FC236}">
                <a16:creationId xmlns:a16="http://schemas.microsoft.com/office/drawing/2014/main" id="{8B174B94-8A25-FBF2-D945-F3D924168DB1}"/>
              </a:ext>
            </a:extLst>
          </p:cNvPr>
          <p:cNvPicPr>
            <a:picLocks noChangeAspect="1"/>
          </p:cNvPicPr>
          <p:nvPr/>
        </p:nvPicPr>
        <p:blipFill>
          <a:blip r:embed="rId4"/>
          <a:stretch>
            <a:fillRect/>
          </a:stretch>
        </p:blipFill>
        <p:spPr>
          <a:xfrm>
            <a:off x="533399" y="2131595"/>
            <a:ext cx="10874511" cy="2594809"/>
          </a:xfrm>
          <a:prstGeom prst="rect">
            <a:avLst/>
          </a:prstGeom>
        </p:spPr>
      </p:pic>
      <p:sp>
        <p:nvSpPr>
          <p:cNvPr id="4" name="ZoneTexte 3">
            <a:extLst>
              <a:ext uri="{FF2B5EF4-FFF2-40B4-BE49-F238E27FC236}">
                <a16:creationId xmlns:a16="http://schemas.microsoft.com/office/drawing/2014/main" id="{00615121-5E1E-283F-E37B-9F0302CEED9D}"/>
              </a:ext>
            </a:extLst>
          </p:cNvPr>
          <p:cNvSpPr txBox="1"/>
          <p:nvPr/>
        </p:nvSpPr>
        <p:spPr>
          <a:xfrm>
            <a:off x="6938092" y="4387850"/>
            <a:ext cx="3135795" cy="338554"/>
          </a:xfrm>
          <a:prstGeom prst="rect">
            <a:avLst/>
          </a:prstGeom>
          <a:noFill/>
        </p:spPr>
        <p:txBody>
          <a:bodyPr wrap="none" rtlCol="0">
            <a:spAutoFit/>
          </a:bodyPr>
          <a:lstStyle/>
          <a:p>
            <a:r>
              <a:rPr lang="fr-CA" sz="1600" b="1" dirty="0"/>
              <a:t>Zone de connexion au compte</a:t>
            </a:r>
          </a:p>
        </p:txBody>
      </p:sp>
      <p:sp>
        <p:nvSpPr>
          <p:cNvPr id="12" name="ZoneTexte 11">
            <a:extLst>
              <a:ext uri="{FF2B5EF4-FFF2-40B4-BE49-F238E27FC236}">
                <a16:creationId xmlns:a16="http://schemas.microsoft.com/office/drawing/2014/main" id="{BFE65AE1-6592-C16A-DF35-9EEE16689852}"/>
              </a:ext>
            </a:extLst>
          </p:cNvPr>
          <p:cNvSpPr txBox="1"/>
          <p:nvPr/>
        </p:nvSpPr>
        <p:spPr>
          <a:xfrm>
            <a:off x="3435318" y="5618292"/>
            <a:ext cx="5070672" cy="646331"/>
          </a:xfrm>
          <a:prstGeom prst="rect">
            <a:avLst/>
          </a:prstGeom>
          <a:noFill/>
        </p:spPr>
        <p:txBody>
          <a:bodyPr wrap="square" rtlCol="0">
            <a:spAutoFit/>
          </a:bodyPr>
          <a:lstStyle/>
          <a:p>
            <a:pPr algn="ctr"/>
            <a:r>
              <a:rPr lang="fr-CA" sz="1800" b="1" dirty="0">
                <a:solidFill>
                  <a:srgbClr val="FF0000"/>
                </a:solidFill>
              </a:rPr>
              <a:t>L’activation du compte doit être effectuée pour le 16 juin</a:t>
            </a:r>
            <a:r>
              <a:rPr lang="fr-CA" sz="1100" dirty="0">
                <a:solidFill>
                  <a:srgbClr val="FF0000"/>
                </a:solidFill>
              </a:rPr>
              <a:t>.</a:t>
            </a:r>
          </a:p>
        </p:txBody>
      </p:sp>
    </p:spTree>
    <p:extLst>
      <p:ext uri="{BB962C8B-B14F-4D97-AF65-F5344CB8AC3E}">
        <p14:creationId xmlns:p14="http://schemas.microsoft.com/office/powerpoint/2010/main" val="37222970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1F2A5663-6D03-74DA-0112-CBF7B1794CDC}"/>
            </a:ext>
          </a:extLst>
        </p:cNvPr>
        <p:cNvGrpSpPr/>
        <p:nvPr/>
      </p:nvGrpSpPr>
      <p:grpSpPr>
        <a:xfrm>
          <a:off x="0" y="0"/>
          <a:ext cx="0" cy="0"/>
          <a:chOff x="0" y="0"/>
          <a:chExt cx="0" cy="0"/>
        </a:xfrm>
      </p:grpSpPr>
      <p:pic>
        <p:nvPicPr>
          <p:cNvPr id="460" name="Google Shape;460;p31">
            <a:extLst>
              <a:ext uri="{FF2B5EF4-FFF2-40B4-BE49-F238E27FC236}">
                <a16:creationId xmlns:a16="http://schemas.microsoft.com/office/drawing/2014/main" id="{54F25855-84DF-8CD1-2B3F-251AEE46C483}"/>
              </a:ext>
            </a:extLst>
          </p:cNvPr>
          <p:cNvPicPr preferRelativeResize="0"/>
          <p:nvPr/>
        </p:nvPicPr>
        <p:blipFill rotWithShape="1">
          <a:blip r:embed="rId3">
            <a:alphaModFix/>
          </a:blip>
          <a:srcRect/>
          <a:stretch/>
        </p:blipFill>
        <p:spPr>
          <a:xfrm>
            <a:off x="-92364" y="-25977"/>
            <a:ext cx="12284364" cy="6909954"/>
          </a:xfrm>
          <a:prstGeom prst="rect">
            <a:avLst/>
          </a:prstGeom>
          <a:noFill/>
          <a:ln>
            <a:noFill/>
          </a:ln>
        </p:spPr>
      </p:pic>
      <p:sp>
        <p:nvSpPr>
          <p:cNvPr id="461" name="Google Shape;461;p31">
            <a:extLst>
              <a:ext uri="{FF2B5EF4-FFF2-40B4-BE49-F238E27FC236}">
                <a16:creationId xmlns:a16="http://schemas.microsoft.com/office/drawing/2014/main" id="{52012E98-0877-1135-ACBA-C17050AEF54D}"/>
              </a:ext>
            </a:extLst>
          </p:cNvPr>
          <p:cNvSpPr txBox="1">
            <a:spLocks noGrp="1"/>
          </p:cNvSpPr>
          <p:nvPr>
            <p:ph type="title"/>
          </p:nvPr>
        </p:nvSpPr>
        <p:spPr>
          <a:xfrm>
            <a:off x="-561975" y="28372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fr-CA" sz="3200" b="1" dirty="0"/>
              <a:t>UTILISATION DE LA PLATEFORME </a:t>
            </a:r>
            <a:br>
              <a:rPr lang="fr-CA" sz="3200" b="1" dirty="0"/>
            </a:br>
            <a:r>
              <a:rPr lang="fr-CA" sz="3200" b="1" dirty="0"/>
              <a:t>ACTIVITY MESSENGER</a:t>
            </a:r>
            <a:endParaRPr sz="3200" b="1" dirty="0"/>
          </a:p>
        </p:txBody>
      </p:sp>
      <p:sp>
        <p:nvSpPr>
          <p:cNvPr id="462" name="Google Shape;462;p31">
            <a:extLst>
              <a:ext uri="{FF2B5EF4-FFF2-40B4-BE49-F238E27FC236}">
                <a16:creationId xmlns:a16="http://schemas.microsoft.com/office/drawing/2014/main" id="{76D92DE8-4419-455D-A607-4CDD3AB23EFD}"/>
              </a:ext>
            </a:extLst>
          </p:cNvPr>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dirty="0"/>
          </a:p>
        </p:txBody>
      </p:sp>
      <p:pic>
        <p:nvPicPr>
          <p:cNvPr id="3" name="Image 2">
            <a:extLst>
              <a:ext uri="{FF2B5EF4-FFF2-40B4-BE49-F238E27FC236}">
                <a16:creationId xmlns:a16="http://schemas.microsoft.com/office/drawing/2014/main" id="{35DEB68B-2CDB-CC27-DA08-D54A0458B062}"/>
              </a:ext>
            </a:extLst>
          </p:cNvPr>
          <p:cNvPicPr>
            <a:picLocks noChangeAspect="1"/>
          </p:cNvPicPr>
          <p:nvPr/>
        </p:nvPicPr>
        <p:blipFill>
          <a:blip r:embed="rId4"/>
          <a:stretch>
            <a:fillRect/>
          </a:stretch>
        </p:blipFill>
        <p:spPr>
          <a:xfrm>
            <a:off x="1118356" y="1557338"/>
            <a:ext cx="7828991" cy="5167312"/>
          </a:xfrm>
          <a:prstGeom prst="rect">
            <a:avLst/>
          </a:prstGeom>
        </p:spPr>
      </p:pic>
      <p:sp>
        <p:nvSpPr>
          <p:cNvPr id="2" name="Rectangle 1">
            <a:extLst>
              <a:ext uri="{FF2B5EF4-FFF2-40B4-BE49-F238E27FC236}">
                <a16:creationId xmlns:a16="http://schemas.microsoft.com/office/drawing/2014/main" id="{2D7CCE11-912B-798C-679C-5D205FB2785B}"/>
              </a:ext>
            </a:extLst>
          </p:cNvPr>
          <p:cNvSpPr/>
          <p:nvPr/>
        </p:nvSpPr>
        <p:spPr>
          <a:xfrm>
            <a:off x="3667125" y="2419350"/>
            <a:ext cx="4819650" cy="157162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CA"/>
          </a:p>
        </p:txBody>
      </p:sp>
      <p:sp>
        <p:nvSpPr>
          <p:cNvPr id="4" name="ZoneTexte 3">
            <a:extLst>
              <a:ext uri="{FF2B5EF4-FFF2-40B4-BE49-F238E27FC236}">
                <a16:creationId xmlns:a16="http://schemas.microsoft.com/office/drawing/2014/main" id="{EA8505F5-4548-D1AE-4C17-07D771A3A2AA}"/>
              </a:ext>
            </a:extLst>
          </p:cNvPr>
          <p:cNvSpPr txBox="1"/>
          <p:nvPr/>
        </p:nvSpPr>
        <p:spPr>
          <a:xfrm>
            <a:off x="5581650" y="4468413"/>
            <a:ext cx="3414717" cy="738664"/>
          </a:xfrm>
          <a:prstGeom prst="rect">
            <a:avLst/>
          </a:prstGeom>
          <a:noFill/>
        </p:spPr>
        <p:txBody>
          <a:bodyPr wrap="none" rtlCol="0">
            <a:spAutoFit/>
          </a:bodyPr>
          <a:lstStyle/>
          <a:p>
            <a:r>
              <a:rPr lang="fr-CA" b="1" dirty="0"/>
              <a:t>1 - Zone de connexion au compte</a:t>
            </a:r>
          </a:p>
          <a:p>
            <a:r>
              <a:rPr lang="fr-CA" b="1" dirty="0"/>
              <a:t>2 – Inscrire votre courriel </a:t>
            </a:r>
          </a:p>
          <a:p>
            <a:r>
              <a:rPr lang="fr-CA" b="1" dirty="0"/>
              <a:t>3 – Suivi de votre mot de passe choisi</a:t>
            </a:r>
          </a:p>
        </p:txBody>
      </p:sp>
      <p:cxnSp>
        <p:nvCxnSpPr>
          <p:cNvPr id="8" name="Connecteur : en angle 7">
            <a:extLst>
              <a:ext uri="{FF2B5EF4-FFF2-40B4-BE49-F238E27FC236}">
                <a16:creationId xmlns:a16="http://schemas.microsoft.com/office/drawing/2014/main" id="{0E86A69C-B102-DA0C-988D-F04B40AB3CCD}"/>
              </a:ext>
            </a:extLst>
          </p:cNvPr>
          <p:cNvCxnSpPr/>
          <p:nvPr/>
        </p:nvCxnSpPr>
        <p:spPr>
          <a:xfrm>
            <a:off x="4505325" y="3990975"/>
            <a:ext cx="1076325" cy="631327"/>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5" name="ZoneTexte 4">
            <a:extLst>
              <a:ext uri="{FF2B5EF4-FFF2-40B4-BE49-F238E27FC236}">
                <a16:creationId xmlns:a16="http://schemas.microsoft.com/office/drawing/2014/main" id="{BF0161EE-861E-610A-8040-B2FBAC10D8E1}"/>
              </a:ext>
            </a:extLst>
          </p:cNvPr>
          <p:cNvSpPr txBox="1"/>
          <p:nvPr/>
        </p:nvSpPr>
        <p:spPr>
          <a:xfrm>
            <a:off x="3495674" y="6022648"/>
            <a:ext cx="5451673" cy="646331"/>
          </a:xfrm>
          <a:prstGeom prst="rect">
            <a:avLst/>
          </a:prstGeom>
          <a:noFill/>
        </p:spPr>
        <p:txBody>
          <a:bodyPr wrap="square" rtlCol="0">
            <a:spAutoFit/>
          </a:bodyPr>
          <a:lstStyle/>
          <a:p>
            <a:pPr algn="ctr"/>
            <a:r>
              <a:rPr lang="fr-CA" sz="1800" b="1" dirty="0">
                <a:solidFill>
                  <a:srgbClr val="FF0000"/>
                </a:solidFill>
              </a:rPr>
              <a:t>*Le courriel utilisé sera le même que celui attitré à votre compte BOOKKING</a:t>
            </a:r>
          </a:p>
        </p:txBody>
      </p:sp>
    </p:spTree>
    <p:extLst>
      <p:ext uri="{BB962C8B-B14F-4D97-AF65-F5344CB8AC3E}">
        <p14:creationId xmlns:p14="http://schemas.microsoft.com/office/powerpoint/2010/main" val="447320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7" name="Image 6">
            <a:extLst>
              <a:ext uri="{FF2B5EF4-FFF2-40B4-BE49-F238E27FC236}">
                <a16:creationId xmlns:a16="http://schemas.microsoft.com/office/drawing/2014/main" id="{261C5F2E-7823-3B79-7B04-F6E8C1BEAA65}"/>
              </a:ext>
            </a:extLst>
          </p:cNvPr>
          <p:cNvPicPr>
            <a:picLocks noChangeAspect="1"/>
          </p:cNvPicPr>
          <p:nvPr/>
        </p:nvPicPr>
        <p:blipFill>
          <a:blip r:embed="rId3"/>
          <a:stretch>
            <a:fillRect/>
          </a:stretch>
        </p:blipFill>
        <p:spPr>
          <a:xfrm>
            <a:off x="85726" y="1609290"/>
            <a:ext cx="9429750" cy="4351338"/>
          </a:xfrm>
          <a:prstGeom prst="rect">
            <a:avLst/>
          </a:prstGeom>
        </p:spPr>
      </p:pic>
      <p:pic>
        <p:nvPicPr>
          <p:cNvPr id="460" name="Google Shape;460;p31"/>
          <p:cNvPicPr preferRelativeResize="0"/>
          <p:nvPr/>
        </p:nvPicPr>
        <p:blipFill rotWithShape="1">
          <a:blip r:embed="rId4">
            <a:alphaModFix/>
          </a:blip>
          <a:srcRect/>
          <a:stretch/>
        </p:blipFill>
        <p:spPr>
          <a:xfrm>
            <a:off x="0" y="0"/>
            <a:ext cx="12284364" cy="6909954"/>
          </a:xfrm>
          <a:prstGeom prst="rect">
            <a:avLst/>
          </a:prstGeom>
          <a:noFill/>
          <a:ln>
            <a:noFill/>
          </a:ln>
        </p:spPr>
      </p:pic>
      <p:sp>
        <p:nvSpPr>
          <p:cNvPr id="461" name="Google Shape;461;p31"/>
          <p:cNvSpPr txBox="1">
            <a:spLocks noGrp="1"/>
          </p:cNvSpPr>
          <p:nvPr>
            <p:ph type="title"/>
          </p:nvPr>
        </p:nvSpPr>
        <p:spPr>
          <a:xfrm>
            <a:off x="-561975" y="28372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fr-CA" sz="3200" b="1" dirty="0"/>
              <a:t>UTILISATION DE LA PLATEFORME </a:t>
            </a:r>
            <a:br>
              <a:rPr lang="fr-CA" sz="3200" b="1" dirty="0"/>
            </a:br>
            <a:r>
              <a:rPr lang="fr-CA" sz="3200" b="1" dirty="0"/>
              <a:t>ACTIVITY MESSENGER</a:t>
            </a:r>
            <a:endParaRPr sz="3200" b="1" dirty="0"/>
          </a:p>
        </p:txBody>
      </p:sp>
      <p:sp>
        <p:nvSpPr>
          <p:cNvPr id="9" name="Rectangle 8">
            <a:extLst>
              <a:ext uri="{FF2B5EF4-FFF2-40B4-BE49-F238E27FC236}">
                <a16:creationId xmlns:a16="http://schemas.microsoft.com/office/drawing/2014/main" id="{66CB10AC-A758-2D60-233D-233A1E6EB804}"/>
              </a:ext>
            </a:extLst>
          </p:cNvPr>
          <p:cNvSpPr/>
          <p:nvPr/>
        </p:nvSpPr>
        <p:spPr>
          <a:xfrm>
            <a:off x="3114675" y="4410075"/>
            <a:ext cx="3419475" cy="33337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CA"/>
          </a:p>
        </p:txBody>
      </p:sp>
      <p:sp>
        <p:nvSpPr>
          <p:cNvPr id="11" name="ZoneTexte 10">
            <a:extLst>
              <a:ext uri="{FF2B5EF4-FFF2-40B4-BE49-F238E27FC236}">
                <a16:creationId xmlns:a16="http://schemas.microsoft.com/office/drawing/2014/main" id="{1C4EEB3B-FA98-0CDE-EDB0-29C39EB2E6E5}"/>
              </a:ext>
            </a:extLst>
          </p:cNvPr>
          <p:cNvSpPr txBox="1"/>
          <p:nvPr/>
        </p:nvSpPr>
        <p:spPr>
          <a:xfrm>
            <a:off x="5513532" y="5173208"/>
            <a:ext cx="4868640" cy="954107"/>
          </a:xfrm>
          <a:prstGeom prst="rect">
            <a:avLst/>
          </a:prstGeom>
          <a:noFill/>
        </p:spPr>
        <p:txBody>
          <a:bodyPr wrap="none" rtlCol="0">
            <a:spAutoFit/>
          </a:bodyPr>
          <a:lstStyle/>
          <a:p>
            <a:r>
              <a:rPr lang="fr-CA" dirty="0"/>
              <a:t>Vous retrouverez les informations attitrées à chaque enfant</a:t>
            </a:r>
          </a:p>
          <a:p>
            <a:pPr marL="285750" indent="-285750">
              <a:buFontTx/>
              <a:buChar char="-"/>
            </a:pPr>
            <a:r>
              <a:rPr lang="fr-CA" dirty="0"/>
              <a:t>Horaires </a:t>
            </a:r>
          </a:p>
          <a:p>
            <a:pPr marL="285750" indent="-285750">
              <a:buFontTx/>
              <a:buChar char="-"/>
            </a:pPr>
            <a:r>
              <a:rPr lang="fr-CA" dirty="0"/>
              <a:t>Groupe spécifique</a:t>
            </a:r>
          </a:p>
          <a:p>
            <a:pPr marL="285750" indent="-285750">
              <a:buFontTx/>
              <a:buChar char="-"/>
            </a:pPr>
            <a:r>
              <a:rPr lang="fr-CA" dirty="0"/>
              <a:t>Animateur attitré au groupe de votre enfant</a:t>
            </a:r>
          </a:p>
        </p:txBody>
      </p:sp>
      <p:sp>
        <p:nvSpPr>
          <p:cNvPr id="2" name="Rectangle 1">
            <a:extLst>
              <a:ext uri="{FF2B5EF4-FFF2-40B4-BE49-F238E27FC236}">
                <a16:creationId xmlns:a16="http://schemas.microsoft.com/office/drawing/2014/main" id="{CC7C2C8C-6CDC-2987-F05F-BA7F2B0FDAC2}"/>
              </a:ext>
            </a:extLst>
          </p:cNvPr>
          <p:cNvSpPr/>
          <p:nvPr/>
        </p:nvSpPr>
        <p:spPr>
          <a:xfrm>
            <a:off x="3114674" y="4743450"/>
            <a:ext cx="3419475" cy="33337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CA"/>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9BD1B914-E566-76FB-C5D7-BF40E956B932}"/>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62887230-9457-F3E9-092B-B2AC94843D49}"/>
              </a:ext>
            </a:extLst>
          </p:cNvPr>
          <p:cNvPicPr>
            <a:picLocks noChangeAspect="1"/>
          </p:cNvPicPr>
          <p:nvPr/>
        </p:nvPicPr>
        <p:blipFill>
          <a:blip r:embed="rId3"/>
          <a:stretch>
            <a:fillRect/>
          </a:stretch>
        </p:blipFill>
        <p:spPr>
          <a:xfrm>
            <a:off x="2736094" y="215899"/>
            <a:ext cx="6502568" cy="6416675"/>
          </a:xfrm>
          <a:prstGeom prst="rect">
            <a:avLst/>
          </a:prstGeom>
        </p:spPr>
      </p:pic>
      <p:pic>
        <p:nvPicPr>
          <p:cNvPr id="460" name="Google Shape;460;p31">
            <a:extLst>
              <a:ext uri="{FF2B5EF4-FFF2-40B4-BE49-F238E27FC236}">
                <a16:creationId xmlns:a16="http://schemas.microsoft.com/office/drawing/2014/main" id="{F41A5D63-5029-F8FA-C765-6FAA7042A5DA}"/>
              </a:ext>
            </a:extLst>
          </p:cNvPr>
          <p:cNvPicPr preferRelativeResize="0"/>
          <p:nvPr/>
        </p:nvPicPr>
        <p:blipFill rotWithShape="1">
          <a:blip r:embed="rId4">
            <a:alphaModFix/>
          </a:blip>
          <a:srcRect/>
          <a:stretch/>
        </p:blipFill>
        <p:spPr>
          <a:xfrm>
            <a:off x="0" y="0"/>
            <a:ext cx="12284364" cy="6909954"/>
          </a:xfrm>
          <a:prstGeom prst="rect">
            <a:avLst/>
          </a:prstGeom>
          <a:noFill/>
          <a:ln>
            <a:noFill/>
          </a:ln>
        </p:spPr>
      </p:pic>
      <p:sp>
        <p:nvSpPr>
          <p:cNvPr id="461" name="Google Shape;461;p31">
            <a:extLst>
              <a:ext uri="{FF2B5EF4-FFF2-40B4-BE49-F238E27FC236}">
                <a16:creationId xmlns:a16="http://schemas.microsoft.com/office/drawing/2014/main" id="{77B9FC7B-F7BD-4C69-9434-9E032EF2549E}"/>
              </a:ext>
            </a:extLst>
          </p:cNvPr>
          <p:cNvSpPr txBox="1">
            <a:spLocks noGrp="1"/>
          </p:cNvSpPr>
          <p:nvPr>
            <p:ph type="title"/>
          </p:nvPr>
        </p:nvSpPr>
        <p:spPr>
          <a:xfrm>
            <a:off x="0" y="104775"/>
            <a:ext cx="2910975" cy="1600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fr-CA" sz="1800" b="1" dirty="0"/>
              <a:t>UTILISATION DE LA PLATEFORME </a:t>
            </a:r>
            <a:br>
              <a:rPr lang="fr-CA" sz="1800" b="1" dirty="0"/>
            </a:br>
            <a:r>
              <a:rPr lang="fr-CA" sz="1800" b="1" dirty="0"/>
              <a:t>ACTIVITY MESSENGER</a:t>
            </a:r>
            <a:endParaRPr sz="1800" b="1" dirty="0"/>
          </a:p>
        </p:txBody>
      </p:sp>
      <p:sp>
        <p:nvSpPr>
          <p:cNvPr id="6" name="Espace réservé du texte 5">
            <a:extLst>
              <a:ext uri="{FF2B5EF4-FFF2-40B4-BE49-F238E27FC236}">
                <a16:creationId xmlns:a16="http://schemas.microsoft.com/office/drawing/2014/main" id="{C8DC0338-2529-E980-676F-6A154601AFE6}"/>
              </a:ext>
            </a:extLst>
          </p:cNvPr>
          <p:cNvSpPr>
            <a:spLocks noGrp="1"/>
          </p:cNvSpPr>
          <p:nvPr>
            <p:ph type="body" idx="1"/>
          </p:nvPr>
        </p:nvSpPr>
        <p:spPr>
          <a:xfrm>
            <a:off x="9044528" y="3178174"/>
            <a:ext cx="2726945" cy="914400"/>
          </a:xfrm>
        </p:spPr>
        <p:txBody>
          <a:bodyPr>
            <a:normAutofit/>
          </a:bodyPr>
          <a:lstStyle/>
          <a:p>
            <a:r>
              <a:rPr lang="fr-CA" b="1" u="sng" dirty="0"/>
              <a:t>Visuel entier des horaires</a:t>
            </a:r>
          </a:p>
        </p:txBody>
      </p:sp>
      <p:cxnSp>
        <p:nvCxnSpPr>
          <p:cNvPr id="3" name="Connecteur : en angle 2">
            <a:extLst>
              <a:ext uri="{FF2B5EF4-FFF2-40B4-BE49-F238E27FC236}">
                <a16:creationId xmlns:a16="http://schemas.microsoft.com/office/drawing/2014/main" id="{5F259B42-A141-2243-BE13-67E1E0990324}"/>
              </a:ext>
            </a:extLst>
          </p:cNvPr>
          <p:cNvCxnSpPr/>
          <p:nvPr/>
        </p:nvCxnSpPr>
        <p:spPr>
          <a:xfrm>
            <a:off x="7381875" y="2124075"/>
            <a:ext cx="1856787" cy="1330902"/>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39419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
          <p:cNvPicPr preferRelativeResize="0"/>
          <p:nvPr/>
        </p:nvPicPr>
        <p:blipFill rotWithShape="1">
          <a:blip r:embed="rId3">
            <a:alphaModFix/>
          </a:blip>
          <a:srcRect/>
          <a:stretch/>
        </p:blipFill>
        <p:spPr>
          <a:xfrm>
            <a:off x="-92364" y="0"/>
            <a:ext cx="12284364" cy="6909954"/>
          </a:xfrm>
          <a:prstGeom prst="rect">
            <a:avLst/>
          </a:prstGeom>
          <a:noFill/>
          <a:ln>
            <a:noFill/>
          </a:ln>
        </p:spPr>
      </p:pic>
      <p:sp>
        <p:nvSpPr>
          <p:cNvPr id="215" name="Google Shape;215;p4"/>
          <p:cNvSpPr txBox="1">
            <a:spLocks noGrp="1"/>
          </p:cNvSpPr>
          <p:nvPr>
            <p:ph type="title"/>
          </p:nvPr>
        </p:nvSpPr>
        <p:spPr>
          <a:xfrm>
            <a:off x="0" y="13090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fr-CA" sz="3600">
                <a:latin typeface="Century Gothic"/>
                <a:ea typeface="Century Gothic"/>
                <a:cs typeface="Century Gothic"/>
                <a:sym typeface="Century Gothic"/>
              </a:rPr>
              <a:t>INFORMATIONS</a:t>
            </a:r>
            <a:r>
              <a:rPr lang="fr-CA" sz="3600"/>
              <a:t> </a:t>
            </a:r>
            <a:r>
              <a:rPr lang="fr-CA" sz="3600">
                <a:latin typeface="Century Gothic"/>
                <a:ea typeface="Century Gothic"/>
                <a:cs typeface="Century Gothic"/>
                <a:sym typeface="Century Gothic"/>
              </a:rPr>
              <a:t>SUR LE CAMP</a:t>
            </a:r>
            <a:endParaRPr sz="3600">
              <a:latin typeface="Century Gothic"/>
              <a:ea typeface="Century Gothic"/>
              <a:cs typeface="Century Gothic"/>
              <a:sym typeface="Century Gothic"/>
            </a:endParaRPr>
          </a:p>
        </p:txBody>
      </p:sp>
      <p:sp>
        <p:nvSpPr>
          <p:cNvPr id="216" name="Google Shape;216;p4"/>
          <p:cNvSpPr txBox="1">
            <a:spLocks noGrp="1"/>
          </p:cNvSpPr>
          <p:nvPr>
            <p:ph type="body" idx="1"/>
          </p:nvPr>
        </p:nvSpPr>
        <p:spPr>
          <a:xfrm>
            <a:off x="341400" y="1768025"/>
            <a:ext cx="10515600" cy="4351338"/>
          </a:xfrm>
          <a:prstGeom prst="rect">
            <a:avLst/>
          </a:prstGeom>
          <a:noFill/>
          <a:ln>
            <a:noFill/>
          </a:ln>
        </p:spPr>
        <p:txBody>
          <a:bodyPr spcFirstLastPara="1" wrap="square" lIns="91425" tIns="45700" rIns="91425" bIns="45700" anchor="t" anchorCtr="0">
            <a:normAutofit fontScale="70000" lnSpcReduction="20000"/>
          </a:bodyPr>
          <a:lstStyle/>
          <a:p>
            <a:pPr marL="228600" lvl="0" indent="-104140" algn="l" rtl="0">
              <a:lnSpc>
                <a:spcPct val="90000"/>
              </a:lnSpc>
              <a:spcBef>
                <a:spcPts val="0"/>
              </a:spcBef>
              <a:spcAft>
                <a:spcPts val="0"/>
              </a:spcAft>
              <a:buClr>
                <a:schemeClr val="dk1"/>
              </a:buClr>
              <a:buSzPct val="100000"/>
              <a:buNone/>
            </a:pPr>
            <a:endParaRPr dirty="0">
              <a:latin typeface="Century Gothic"/>
              <a:ea typeface="Century Gothic"/>
              <a:cs typeface="Century Gothic"/>
              <a:sym typeface="Century Gothic"/>
            </a:endParaRPr>
          </a:p>
          <a:p>
            <a:pPr marL="228600" lvl="0" indent="-228600" algn="just" rtl="0">
              <a:lnSpc>
                <a:spcPct val="120000"/>
              </a:lnSpc>
              <a:spcBef>
                <a:spcPts val="1000"/>
              </a:spcBef>
              <a:spcAft>
                <a:spcPts val="0"/>
              </a:spcAft>
              <a:buClr>
                <a:schemeClr val="dk1"/>
              </a:buClr>
              <a:buSzPct val="100000"/>
              <a:buChar char="•"/>
            </a:pPr>
            <a:r>
              <a:rPr lang="fr-CA" dirty="0">
                <a:latin typeface="Century Gothic"/>
                <a:ea typeface="Century Gothic"/>
                <a:cs typeface="Century Gothic"/>
                <a:sym typeface="Century Gothic"/>
              </a:rPr>
              <a:t>Offert par le Service des loisirs communautaires de la base Valcartier (SLCV);</a:t>
            </a:r>
            <a:endParaRPr dirty="0"/>
          </a:p>
          <a:p>
            <a:pPr marL="0" lvl="0" indent="0" algn="just" rtl="0">
              <a:lnSpc>
                <a:spcPct val="120000"/>
              </a:lnSpc>
              <a:spcBef>
                <a:spcPts val="1000"/>
              </a:spcBef>
              <a:spcAft>
                <a:spcPts val="0"/>
              </a:spcAft>
              <a:buClr>
                <a:schemeClr val="dk1"/>
              </a:buClr>
              <a:buSzPct val="100000"/>
              <a:buNone/>
            </a:pPr>
            <a:endParaRPr dirty="0">
              <a:latin typeface="Century Gothic"/>
              <a:ea typeface="Century Gothic"/>
              <a:cs typeface="Century Gothic"/>
              <a:sym typeface="Century Gothic"/>
            </a:endParaRPr>
          </a:p>
          <a:p>
            <a:pPr marL="228600" lvl="1" indent="-228600" algn="just" rtl="0">
              <a:lnSpc>
                <a:spcPct val="120000"/>
              </a:lnSpc>
              <a:spcBef>
                <a:spcPts val="1000"/>
              </a:spcBef>
              <a:spcAft>
                <a:spcPts val="0"/>
              </a:spcAft>
              <a:buClr>
                <a:schemeClr val="dk1"/>
              </a:buClr>
              <a:buSzPct val="100000"/>
              <a:buChar char="•"/>
            </a:pPr>
            <a:r>
              <a:rPr lang="fr-CA" sz="2800" dirty="0">
                <a:latin typeface="Century Gothic"/>
                <a:ea typeface="Century Gothic"/>
                <a:cs typeface="Century Gothic"/>
                <a:sym typeface="Century Gothic"/>
              </a:rPr>
              <a:t>Certifié par l’Association des camps du Québec (ACQ); </a:t>
            </a:r>
            <a:endParaRPr dirty="0"/>
          </a:p>
          <a:p>
            <a:pPr marL="342900" lvl="1" indent="-342900" algn="just" rtl="0">
              <a:lnSpc>
                <a:spcPct val="120000"/>
              </a:lnSpc>
              <a:spcBef>
                <a:spcPts val="1000"/>
              </a:spcBef>
              <a:spcAft>
                <a:spcPts val="0"/>
              </a:spcAft>
              <a:buClr>
                <a:schemeClr val="dk1"/>
              </a:buClr>
              <a:buSzPct val="100000"/>
              <a:buFont typeface="Noto Sans Symbols"/>
              <a:buChar char="⮚"/>
            </a:pPr>
            <a:r>
              <a:rPr lang="fr-CA" sz="2200" dirty="0">
                <a:latin typeface="Century Gothic"/>
                <a:ea typeface="Century Gothic"/>
                <a:cs typeface="Century Gothic"/>
                <a:sym typeface="Century Gothic"/>
              </a:rPr>
              <a:t>Le sceau “camp certifié” identifie les camps inspectés par l’ACQ répondant à plus de 70 normes qui établissent des exigences relatives à la sécurité, à l’encadrement, à la programmation, à l’environnement et l’alimentation. </a:t>
            </a:r>
            <a:endParaRPr dirty="0"/>
          </a:p>
          <a:p>
            <a:pPr marL="0" lvl="1" indent="0" algn="just" rtl="0">
              <a:lnSpc>
                <a:spcPct val="120000"/>
              </a:lnSpc>
              <a:spcBef>
                <a:spcPts val="1000"/>
              </a:spcBef>
              <a:spcAft>
                <a:spcPts val="0"/>
              </a:spcAft>
              <a:buClr>
                <a:schemeClr val="dk1"/>
              </a:buClr>
              <a:buSzPct val="100000"/>
              <a:buNone/>
            </a:pPr>
            <a:endParaRPr dirty="0">
              <a:latin typeface="Century Gothic"/>
              <a:ea typeface="Century Gothic"/>
              <a:cs typeface="Century Gothic"/>
              <a:sym typeface="Century Gothic"/>
            </a:endParaRPr>
          </a:p>
          <a:p>
            <a:pPr marL="228600" lvl="0" indent="-228600" algn="just" rtl="0">
              <a:lnSpc>
                <a:spcPct val="120000"/>
              </a:lnSpc>
              <a:spcBef>
                <a:spcPts val="1000"/>
              </a:spcBef>
              <a:spcAft>
                <a:spcPts val="0"/>
              </a:spcAft>
              <a:buClr>
                <a:schemeClr val="dk1"/>
              </a:buClr>
              <a:buSzPct val="100000"/>
              <a:buChar char="•"/>
            </a:pPr>
            <a:r>
              <a:rPr lang="fr-CA" dirty="0">
                <a:latin typeface="Century Gothic"/>
                <a:ea typeface="Century Gothic"/>
                <a:cs typeface="Century Gothic"/>
                <a:sym typeface="Century Gothic"/>
              </a:rPr>
              <a:t>Camp privé;</a:t>
            </a:r>
            <a:endParaRPr dirty="0"/>
          </a:p>
          <a:p>
            <a:pPr marL="685800" lvl="1" indent="-228600" algn="just" rtl="0">
              <a:lnSpc>
                <a:spcPct val="120000"/>
              </a:lnSpc>
              <a:spcBef>
                <a:spcPts val="500"/>
              </a:spcBef>
              <a:spcAft>
                <a:spcPts val="0"/>
              </a:spcAft>
              <a:buClr>
                <a:schemeClr val="dk1"/>
              </a:buClr>
              <a:buSzPct val="100000"/>
              <a:buFont typeface="Noto Sans Symbols"/>
              <a:buChar char="⮚"/>
            </a:pPr>
            <a:r>
              <a:rPr lang="fr-CA" sz="2200" dirty="0">
                <a:latin typeface="Century Gothic"/>
                <a:ea typeface="Century Gothic"/>
                <a:cs typeface="Century Gothic"/>
                <a:sym typeface="Century Gothic"/>
              </a:rPr>
              <a:t> Admissible au crédit d’impôt</a:t>
            </a:r>
            <a:endParaRPr dirty="0"/>
          </a:p>
          <a:p>
            <a:pPr marL="685800" lvl="1" indent="-228600" algn="just" rtl="0">
              <a:lnSpc>
                <a:spcPct val="120000"/>
              </a:lnSpc>
              <a:spcBef>
                <a:spcPts val="500"/>
              </a:spcBef>
              <a:spcAft>
                <a:spcPts val="0"/>
              </a:spcAft>
              <a:buClr>
                <a:schemeClr val="dk1"/>
              </a:buClr>
              <a:buSzPct val="100000"/>
              <a:buFont typeface="Noto Sans Symbols"/>
              <a:buChar char="⮚"/>
            </a:pPr>
            <a:r>
              <a:rPr lang="fr-CA" sz="2200" dirty="0">
                <a:latin typeface="Century Gothic"/>
                <a:ea typeface="Century Gothic"/>
                <a:cs typeface="Century Gothic"/>
                <a:sym typeface="Century Gothic"/>
              </a:rPr>
              <a:t> Fournisseur officiel de la ville de Shannon et de la base militaire de Valcartier en matière de camp de jour</a:t>
            </a:r>
            <a:endParaRPr sz="2200" dirty="0">
              <a:latin typeface="Century Gothic"/>
              <a:ea typeface="Century Gothic"/>
              <a:cs typeface="Century Gothic"/>
              <a:sym typeface="Century Gothic"/>
            </a:endParaRPr>
          </a:p>
          <a:p>
            <a:pPr marL="457200" lvl="1" indent="0" algn="l" rtl="0">
              <a:lnSpc>
                <a:spcPct val="120000"/>
              </a:lnSpc>
              <a:spcBef>
                <a:spcPts val="500"/>
              </a:spcBef>
              <a:spcAft>
                <a:spcPts val="0"/>
              </a:spcAft>
              <a:buClr>
                <a:schemeClr val="dk1"/>
              </a:buClr>
              <a:buSzPct val="100000"/>
              <a:buNone/>
            </a:pPr>
            <a:endParaRPr sz="2600" dirty="0">
              <a:latin typeface="Century Gothic"/>
              <a:ea typeface="Century Gothic"/>
              <a:cs typeface="Century Gothic"/>
              <a:sym typeface="Century Gothic"/>
            </a:endParaRPr>
          </a:p>
          <a:p>
            <a:pPr marL="228600" lvl="0" indent="-104140" algn="l" rtl="0">
              <a:lnSpc>
                <a:spcPct val="90000"/>
              </a:lnSpc>
              <a:spcBef>
                <a:spcPts val="1000"/>
              </a:spcBef>
              <a:spcAft>
                <a:spcPts val="0"/>
              </a:spcAft>
              <a:buClr>
                <a:schemeClr val="dk1"/>
              </a:buClr>
              <a:buSzPct val="100000"/>
              <a:buNone/>
            </a:pPr>
            <a:endParaRPr dirty="0">
              <a:latin typeface="Century Gothic"/>
              <a:ea typeface="Century Gothic"/>
              <a:cs typeface="Century Gothic"/>
              <a:sym typeface="Century Gothic"/>
            </a:endParaRPr>
          </a:p>
        </p:txBody>
      </p:sp>
      <p:pic>
        <p:nvPicPr>
          <p:cNvPr id="217" name="Google Shape;217;p4"/>
          <p:cNvPicPr preferRelativeResize="0"/>
          <p:nvPr/>
        </p:nvPicPr>
        <p:blipFill rotWithShape="1">
          <a:blip r:embed="rId4">
            <a:alphaModFix/>
          </a:blip>
          <a:srcRect b="2938"/>
          <a:stretch/>
        </p:blipFill>
        <p:spPr>
          <a:xfrm>
            <a:off x="10065633" y="2571094"/>
            <a:ext cx="899933" cy="8838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E2EAF25E-1DE4-9082-E052-8A4DDD0D04E1}"/>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DBDF19CF-DD90-D95C-DE45-9256180D48D8}"/>
              </a:ext>
            </a:extLst>
          </p:cNvPr>
          <p:cNvPicPr>
            <a:picLocks noChangeAspect="1"/>
          </p:cNvPicPr>
          <p:nvPr/>
        </p:nvPicPr>
        <p:blipFill>
          <a:blip r:embed="rId3"/>
          <a:stretch>
            <a:fillRect/>
          </a:stretch>
        </p:blipFill>
        <p:spPr>
          <a:xfrm>
            <a:off x="838200" y="1825625"/>
            <a:ext cx="9860395" cy="3498850"/>
          </a:xfrm>
          <a:prstGeom prst="rect">
            <a:avLst/>
          </a:prstGeom>
        </p:spPr>
      </p:pic>
      <p:pic>
        <p:nvPicPr>
          <p:cNvPr id="460" name="Google Shape;460;p31">
            <a:extLst>
              <a:ext uri="{FF2B5EF4-FFF2-40B4-BE49-F238E27FC236}">
                <a16:creationId xmlns:a16="http://schemas.microsoft.com/office/drawing/2014/main" id="{6BD9F817-36F3-0AFD-8563-91B4C954A525}"/>
              </a:ext>
            </a:extLst>
          </p:cNvPr>
          <p:cNvPicPr preferRelativeResize="0"/>
          <p:nvPr/>
        </p:nvPicPr>
        <p:blipFill rotWithShape="1">
          <a:blip r:embed="rId4">
            <a:alphaModFix/>
          </a:blip>
          <a:srcRect/>
          <a:stretch/>
        </p:blipFill>
        <p:spPr>
          <a:xfrm>
            <a:off x="0" y="0"/>
            <a:ext cx="12284364" cy="6909954"/>
          </a:xfrm>
          <a:prstGeom prst="rect">
            <a:avLst/>
          </a:prstGeom>
          <a:noFill/>
          <a:ln>
            <a:noFill/>
          </a:ln>
        </p:spPr>
      </p:pic>
      <p:sp>
        <p:nvSpPr>
          <p:cNvPr id="461" name="Google Shape;461;p31">
            <a:extLst>
              <a:ext uri="{FF2B5EF4-FFF2-40B4-BE49-F238E27FC236}">
                <a16:creationId xmlns:a16="http://schemas.microsoft.com/office/drawing/2014/main" id="{3623F96B-CC1C-80B9-0398-48F832A792C9}"/>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fr-CA" sz="3200" b="1" dirty="0"/>
              <a:t>UTILISATION DE LA PLATEFORME </a:t>
            </a:r>
            <a:br>
              <a:rPr lang="fr-CA" sz="3200" b="1" dirty="0"/>
            </a:br>
            <a:r>
              <a:rPr lang="fr-CA" sz="3200" b="1" dirty="0"/>
              <a:t>ACTIVITY MESSENGER</a:t>
            </a:r>
            <a:endParaRPr sz="3200" b="1" dirty="0"/>
          </a:p>
        </p:txBody>
      </p:sp>
    </p:spTree>
    <p:extLst>
      <p:ext uri="{BB962C8B-B14F-4D97-AF65-F5344CB8AC3E}">
        <p14:creationId xmlns:p14="http://schemas.microsoft.com/office/powerpoint/2010/main" val="460981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377E4529-0548-F37D-BD7D-CCE107BB36E1}"/>
            </a:ext>
          </a:extLst>
        </p:cNvPr>
        <p:cNvGrpSpPr/>
        <p:nvPr/>
      </p:nvGrpSpPr>
      <p:grpSpPr>
        <a:xfrm>
          <a:off x="0" y="0"/>
          <a:ext cx="0" cy="0"/>
          <a:chOff x="0" y="0"/>
          <a:chExt cx="0" cy="0"/>
        </a:xfrm>
      </p:grpSpPr>
      <p:pic>
        <p:nvPicPr>
          <p:cNvPr id="460" name="Google Shape;460;p31">
            <a:extLst>
              <a:ext uri="{FF2B5EF4-FFF2-40B4-BE49-F238E27FC236}">
                <a16:creationId xmlns:a16="http://schemas.microsoft.com/office/drawing/2014/main" id="{F50BA39B-F065-2EB9-0FFA-19981AAC7849}"/>
              </a:ext>
            </a:extLst>
          </p:cNvPr>
          <p:cNvPicPr preferRelativeResize="0"/>
          <p:nvPr/>
        </p:nvPicPr>
        <p:blipFill rotWithShape="1">
          <a:blip r:embed="rId3">
            <a:alphaModFix/>
          </a:blip>
          <a:srcRect/>
          <a:stretch/>
        </p:blipFill>
        <p:spPr>
          <a:xfrm>
            <a:off x="0" y="-25977"/>
            <a:ext cx="12284364" cy="6909954"/>
          </a:xfrm>
          <a:prstGeom prst="rect">
            <a:avLst/>
          </a:prstGeom>
          <a:noFill/>
          <a:ln>
            <a:noFill/>
          </a:ln>
        </p:spPr>
      </p:pic>
      <p:sp>
        <p:nvSpPr>
          <p:cNvPr id="461" name="Google Shape;461;p31">
            <a:extLst>
              <a:ext uri="{FF2B5EF4-FFF2-40B4-BE49-F238E27FC236}">
                <a16:creationId xmlns:a16="http://schemas.microsoft.com/office/drawing/2014/main" id="{6DAB655F-E36B-03F7-D7BB-0A1A5C48069B}"/>
              </a:ext>
            </a:extLst>
          </p:cNvPr>
          <p:cNvSpPr txBox="1">
            <a:spLocks noGrp="1"/>
          </p:cNvSpPr>
          <p:nvPr>
            <p:ph type="title"/>
          </p:nvPr>
        </p:nvSpPr>
        <p:spPr>
          <a:xfrm>
            <a:off x="2480552" y="-25977"/>
            <a:ext cx="5729592" cy="1600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fr-CA" sz="1800" b="1" dirty="0"/>
              <a:t>UTILISATION DE LA PLATEFORME </a:t>
            </a:r>
            <a:br>
              <a:rPr lang="fr-CA" sz="1800" b="1" dirty="0"/>
            </a:br>
            <a:r>
              <a:rPr lang="fr-CA" sz="1800" b="1" dirty="0"/>
              <a:t>ACTIVITY MESSENGER</a:t>
            </a:r>
            <a:endParaRPr sz="1800" b="1" dirty="0"/>
          </a:p>
        </p:txBody>
      </p:sp>
      <p:pic>
        <p:nvPicPr>
          <p:cNvPr id="13" name="Image 12">
            <a:extLst>
              <a:ext uri="{FF2B5EF4-FFF2-40B4-BE49-F238E27FC236}">
                <a16:creationId xmlns:a16="http://schemas.microsoft.com/office/drawing/2014/main" id="{8043E327-4CED-B09A-69B1-B333A5BE7F53}"/>
              </a:ext>
            </a:extLst>
          </p:cNvPr>
          <p:cNvPicPr>
            <a:picLocks noChangeAspect="1"/>
          </p:cNvPicPr>
          <p:nvPr/>
        </p:nvPicPr>
        <p:blipFill>
          <a:blip r:embed="rId4"/>
          <a:stretch>
            <a:fillRect/>
          </a:stretch>
        </p:blipFill>
        <p:spPr>
          <a:xfrm>
            <a:off x="510725" y="1498060"/>
            <a:ext cx="9200723" cy="4392880"/>
          </a:xfrm>
          <a:prstGeom prst="rect">
            <a:avLst/>
          </a:prstGeom>
        </p:spPr>
      </p:pic>
      <p:sp>
        <p:nvSpPr>
          <p:cNvPr id="14" name="Rectangle 13">
            <a:extLst>
              <a:ext uri="{FF2B5EF4-FFF2-40B4-BE49-F238E27FC236}">
                <a16:creationId xmlns:a16="http://schemas.microsoft.com/office/drawing/2014/main" id="{4690941E-C9C6-23D8-E5CF-0208DAA9FACF}"/>
              </a:ext>
            </a:extLst>
          </p:cNvPr>
          <p:cNvSpPr/>
          <p:nvPr/>
        </p:nvSpPr>
        <p:spPr>
          <a:xfrm>
            <a:off x="904672" y="2840477"/>
            <a:ext cx="7626485" cy="292802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CA"/>
          </a:p>
        </p:txBody>
      </p:sp>
      <p:sp>
        <p:nvSpPr>
          <p:cNvPr id="2" name="ZoneTexte 1">
            <a:extLst>
              <a:ext uri="{FF2B5EF4-FFF2-40B4-BE49-F238E27FC236}">
                <a16:creationId xmlns:a16="http://schemas.microsoft.com/office/drawing/2014/main" id="{CC49FCA1-B880-DDC7-1978-577A2DBB0BF2}"/>
              </a:ext>
            </a:extLst>
          </p:cNvPr>
          <p:cNvSpPr txBox="1"/>
          <p:nvPr/>
        </p:nvSpPr>
        <p:spPr>
          <a:xfrm>
            <a:off x="9783647" y="3634799"/>
            <a:ext cx="1990725" cy="1169551"/>
          </a:xfrm>
          <a:prstGeom prst="rect">
            <a:avLst/>
          </a:prstGeom>
          <a:noFill/>
        </p:spPr>
        <p:txBody>
          <a:bodyPr wrap="square" rtlCol="0">
            <a:spAutoFit/>
          </a:bodyPr>
          <a:lstStyle/>
          <a:p>
            <a:pPr algn="just"/>
            <a:endParaRPr lang="fr-CA" dirty="0"/>
          </a:p>
          <a:p>
            <a:pPr algn="just"/>
            <a:r>
              <a:rPr lang="fr-CA" dirty="0"/>
              <a:t>Informations détaillées relatives aux horaires de chaque semaine de votre enfant</a:t>
            </a:r>
          </a:p>
        </p:txBody>
      </p:sp>
      <p:cxnSp>
        <p:nvCxnSpPr>
          <p:cNvPr id="4" name="Connecteur droit avec flèche 3">
            <a:extLst>
              <a:ext uri="{FF2B5EF4-FFF2-40B4-BE49-F238E27FC236}">
                <a16:creationId xmlns:a16="http://schemas.microsoft.com/office/drawing/2014/main" id="{AB301ECA-B4F9-47B8-6165-BAE16B471ED6}"/>
              </a:ext>
            </a:extLst>
          </p:cNvPr>
          <p:cNvCxnSpPr/>
          <p:nvPr/>
        </p:nvCxnSpPr>
        <p:spPr>
          <a:xfrm>
            <a:off x="8531157" y="4219575"/>
            <a:ext cx="118029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23920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389F5E-B0AE-33DC-BBAE-BB4AF159CD66}"/>
              </a:ext>
            </a:extLst>
          </p:cNvPr>
          <p:cNvSpPr>
            <a:spLocks noGrp="1"/>
          </p:cNvSpPr>
          <p:nvPr>
            <p:ph type="title"/>
          </p:nvPr>
        </p:nvSpPr>
        <p:spPr/>
        <p:txBody>
          <a:bodyPr/>
          <a:lstStyle/>
          <a:p>
            <a:pPr algn="ctr"/>
            <a:r>
              <a:rPr lang="fr-CA" dirty="0"/>
              <a:t>Activity Messenger</a:t>
            </a:r>
          </a:p>
        </p:txBody>
      </p:sp>
      <p:sp>
        <p:nvSpPr>
          <p:cNvPr id="3" name="Espace réservé du texte 2">
            <a:extLst>
              <a:ext uri="{FF2B5EF4-FFF2-40B4-BE49-F238E27FC236}">
                <a16:creationId xmlns:a16="http://schemas.microsoft.com/office/drawing/2014/main" id="{466E8BE0-4C4E-A056-A1F2-7F222CAC1A4B}"/>
              </a:ext>
            </a:extLst>
          </p:cNvPr>
          <p:cNvSpPr>
            <a:spLocks noGrp="1"/>
          </p:cNvSpPr>
          <p:nvPr>
            <p:ph type="body" idx="1"/>
          </p:nvPr>
        </p:nvSpPr>
        <p:spPr>
          <a:xfrm>
            <a:off x="742950" y="1690688"/>
            <a:ext cx="10515600" cy="4351338"/>
          </a:xfrm>
        </p:spPr>
        <p:txBody>
          <a:bodyPr>
            <a:normAutofit/>
          </a:bodyPr>
          <a:lstStyle/>
          <a:p>
            <a:pPr marL="857250" indent="-742950">
              <a:buFont typeface="+mj-lt"/>
              <a:buAutoNum type="arabicPeriod"/>
            </a:pPr>
            <a:r>
              <a:rPr lang="fr-CA" sz="4000" i="1" dirty="0"/>
              <a:t>Un courriel vous sera envoyé afin de vous connecter à votre compte client</a:t>
            </a:r>
          </a:p>
          <a:p>
            <a:pPr marL="114300" indent="0">
              <a:buNone/>
            </a:pPr>
            <a:endParaRPr lang="fr-CA" sz="4000" i="1" dirty="0"/>
          </a:p>
          <a:p>
            <a:pPr marL="857250" indent="-742950">
              <a:buFont typeface="+mj-lt"/>
              <a:buAutoNum type="arabicPeriod"/>
            </a:pPr>
            <a:r>
              <a:rPr lang="fr-CA" sz="4000" i="1" dirty="0"/>
              <a:t>Un guide d’aide à la navigation détaillé avec photos/vidéos vous sera envoyé dans les prochains jours</a:t>
            </a:r>
          </a:p>
        </p:txBody>
      </p:sp>
      <p:sp>
        <p:nvSpPr>
          <p:cNvPr id="4" name="Rectangle 3">
            <a:extLst>
              <a:ext uri="{FF2B5EF4-FFF2-40B4-BE49-F238E27FC236}">
                <a16:creationId xmlns:a16="http://schemas.microsoft.com/office/drawing/2014/main" id="{C5B68337-863E-50C6-8693-2F6BA98489F4}"/>
              </a:ext>
            </a:extLst>
          </p:cNvPr>
          <p:cNvSpPr/>
          <p:nvPr/>
        </p:nvSpPr>
        <p:spPr>
          <a:xfrm>
            <a:off x="742950" y="1620543"/>
            <a:ext cx="10515600" cy="1733550"/>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fr-CA">
              <a:solidFill>
                <a:srgbClr val="FF0000"/>
              </a:solidFill>
            </a:endParaRPr>
          </a:p>
        </p:txBody>
      </p:sp>
      <p:sp>
        <p:nvSpPr>
          <p:cNvPr id="5" name="Rectangle 4">
            <a:extLst>
              <a:ext uri="{FF2B5EF4-FFF2-40B4-BE49-F238E27FC236}">
                <a16:creationId xmlns:a16="http://schemas.microsoft.com/office/drawing/2014/main" id="{1E888323-E546-198E-7E1C-C66F55D3BD0F}"/>
              </a:ext>
            </a:extLst>
          </p:cNvPr>
          <p:cNvSpPr/>
          <p:nvPr/>
        </p:nvSpPr>
        <p:spPr>
          <a:xfrm>
            <a:off x="742950" y="3354093"/>
            <a:ext cx="10515600" cy="2198982"/>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fr-CA"/>
          </a:p>
        </p:txBody>
      </p:sp>
      <p:pic>
        <p:nvPicPr>
          <p:cNvPr id="6" name="Image 5">
            <a:extLst>
              <a:ext uri="{FF2B5EF4-FFF2-40B4-BE49-F238E27FC236}">
                <a16:creationId xmlns:a16="http://schemas.microsoft.com/office/drawing/2014/main" id="{096D9843-5B26-617E-03D1-E4E5757E51F0}"/>
              </a:ext>
            </a:extLst>
          </p:cNvPr>
          <p:cNvPicPr>
            <a:picLocks noChangeAspect="1"/>
          </p:cNvPicPr>
          <p:nvPr/>
        </p:nvPicPr>
        <p:blipFill>
          <a:blip r:embed="rId2"/>
          <a:stretch>
            <a:fillRect/>
          </a:stretch>
        </p:blipFill>
        <p:spPr>
          <a:xfrm>
            <a:off x="3301522" y="5786144"/>
            <a:ext cx="6166328" cy="1207088"/>
          </a:xfrm>
          <a:prstGeom prst="rect">
            <a:avLst/>
          </a:prstGeom>
        </p:spPr>
      </p:pic>
    </p:spTree>
    <p:extLst>
      <p:ext uri="{BB962C8B-B14F-4D97-AF65-F5344CB8AC3E}">
        <p14:creationId xmlns:p14="http://schemas.microsoft.com/office/powerpoint/2010/main" val="41470279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34"/>
          <p:cNvPicPr preferRelativeResize="0"/>
          <p:nvPr/>
        </p:nvPicPr>
        <p:blipFill rotWithShape="1">
          <a:blip r:embed="rId3">
            <a:alphaModFix/>
          </a:blip>
          <a:srcRect/>
          <a:stretch/>
        </p:blipFill>
        <p:spPr>
          <a:xfrm>
            <a:off x="0" y="0"/>
            <a:ext cx="12284364" cy="6909954"/>
          </a:xfrm>
          <a:prstGeom prst="rect">
            <a:avLst/>
          </a:prstGeom>
          <a:noFill/>
          <a:ln>
            <a:noFill/>
          </a:ln>
        </p:spPr>
      </p:pic>
      <p:sp>
        <p:nvSpPr>
          <p:cNvPr id="484" name="Google Shape;484;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r-CA" b="1"/>
              <a:t>FONCTIONNEMENT DES KIOSQUES</a:t>
            </a:r>
            <a:endParaRPr b="1"/>
          </a:p>
        </p:txBody>
      </p:sp>
      <p:sp>
        <p:nvSpPr>
          <p:cNvPr id="485" name="Google Shape;485;p34"/>
          <p:cNvSpPr txBox="1">
            <a:spLocks noGrp="1"/>
          </p:cNvSpPr>
          <p:nvPr>
            <p:ph type="body" idx="1"/>
          </p:nvPr>
        </p:nvSpPr>
        <p:spPr>
          <a:xfrm>
            <a:off x="838199" y="1825625"/>
            <a:ext cx="10730023"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r>
              <a:rPr lang="fr-CA" dirty="0">
                <a:latin typeface="Century Gothic"/>
                <a:ea typeface="Century Gothic"/>
                <a:cs typeface="Century Gothic"/>
                <a:sym typeface="Century Gothic"/>
              </a:rPr>
              <a:t>Kiosque # 1 – SUPPORT AUX CHANGEMENTS DE COURRIELS   		     ACTIVITY MESSENGER</a:t>
            </a:r>
            <a:endParaRPr lang="fr-CA" dirty="0"/>
          </a:p>
          <a:p>
            <a:pPr marL="0" lvl="0" indent="0" algn="l" rtl="0">
              <a:lnSpc>
                <a:spcPct val="90000"/>
              </a:lnSpc>
              <a:spcBef>
                <a:spcPts val="1000"/>
              </a:spcBef>
              <a:spcAft>
                <a:spcPts val="0"/>
              </a:spcAft>
              <a:buClr>
                <a:schemeClr val="dk1"/>
              </a:buClr>
              <a:buSzPts val="2800"/>
              <a:buNone/>
            </a:pPr>
            <a:endParaRPr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800"/>
              <a:buNone/>
            </a:pPr>
            <a:r>
              <a:rPr lang="fr-CA" dirty="0">
                <a:latin typeface="Century Gothic"/>
                <a:ea typeface="Century Gothic"/>
                <a:cs typeface="Century Gothic"/>
                <a:sym typeface="Century Gothic"/>
              </a:rPr>
              <a:t>Kiosque # 2 – REMISE DES CHANDAILS DU CAMP</a:t>
            </a:r>
            <a:endParaRPr dirty="0"/>
          </a:p>
          <a:p>
            <a:pPr marL="0" lvl="0" indent="0" algn="l" rtl="0">
              <a:lnSpc>
                <a:spcPct val="90000"/>
              </a:lnSpc>
              <a:spcBef>
                <a:spcPts val="1000"/>
              </a:spcBef>
              <a:spcAft>
                <a:spcPts val="0"/>
              </a:spcAft>
              <a:buClr>
                <a:schemeClr val="dk1"/>
              </a:buClr>
              <a:buSzPts val="2800"/>
              <a:buNone/>
            </a:pPr>
            <a:endParaRPr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800"/>
              <a:buNone/>
            </a:pPr>
            <a:r>
              <a:rPr lang="fr-CA" dirty="0">
                <a:latin typeface="Century Gothic"/>
                <a:ea typeface="Century Gothic"/>
                <a:cs typeface="Century Gothic"/>
                <a:sym typeface="Century Gothic"/>
              </a:rPr>
              <a:t>Kiosque # 3 – RENDEZ-VOUS POUR LE TEST DE NAGE </a:t>
            </a:r>
            <a:endParaRPr dirty="0"/>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35"/>
          <p:cNvPicPr preferRelativeResize="0"/>
          <p:nvPr/>
        </p:nvPicPr>
        <p:blipFill rotWithShape="1">
          <a:blip r:embed="rId3">
            <a:alphaModFix/>
          </a:blip>
          <a:srcRect/>
          <a:stretch/>
        </p:blipFill>
        <p:spPr>
          <a:xfrm>
            <a:off x="-92364" y="-51954"/>
            <a:ext cx="12284364" cy="6909954"/>
          </a:xfrm>
          <a:prstGeom prst="rect">
            <a:avLst/>
          </a:prstGeom>
          <a:noFill/>
          <a:ln>
            <a:noFill/>
          </a:ln>
        </p:spPr>
      </p:pic>
      <p:sp>
        <p:nvSpPr>
          <p:cNvPr id="491" name="Google Shape;491;p35"/>
          <p:cNvSpPr txBox="1">
            <a:spLocks noGrp="1"/>
          </p:cNvSpPr>
          <p:nvPr>
            <p:ph type="ctrTitle"/>
          </p:nvPr>
        </p:nvSpPr>
        <p:spPr>
          <a:xfrm>
            <a:off x="1476656" y="2852421"/>
            <a:ext cx="9144000" cy="110521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3600"/>
              <a:buFont typeface="Century Gothic"/>
              <a:buNone/>
            </a:pPr>
            <a:r>
              <a:rPr lang="fr-CA" sz="3600">
                <a:latin typeface="Century Gothic"/>
                <a:ea typeface="Century Gothic"/>
                <a:cs typeface="Century Gothic"/>
                <a:sym typeface="Century Gothic"/>
              </a:rPr>
              <a:t>QUESTIONS / COMMENTAIRES ?</a:t>
            </a:r>
            <a:endParaRPr sz="3600">
              <a:solidFill>
                <a:schemeClr val="accent6"/>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36"/>
          <p:cNvPicPr preferRelativeResize="0"/>
          <p:nvPr/>
        </p:nvPicPr>
        <p:blipFill rotWithShape="1">
          <a:blip r:embed="rId3">
            <a:alphaModFix/>
          </a:blip>
          <a:srcRect/>
          <a:stretch/>
        </p:blipFill>
        <p:spPr>
          <a:xfrm>
            <a:off x="-92364" y="-51954"/>
            <a:ext cx="12284364" cy="6909954"/>
          </a:xfrm>
          <a:prstGeom prst="rect">
            <a:avLst/>
          </a:prstGeom>
          <a:noFill/>
          <a:ln>
            <a:noFill/>
          </a:ln>
        </p:spPr>
      </p:pic>
      <p:sp>
        <p:nvSpPr>
          <p:cNvPr id="497" name="Google Shape;497;p36"/>
          <p:cNvSpPr txBox="1">
            <a:spLocks noGrp="1"/>
          </p:cNvSpPr>
          <p:nvPr>
            <p:ph type="ctrTitle"/>
          </p:nvPr>
        </p:nvSpPr>
        <p:spPr>
          <a:xfrm>
            <a:off x="152400" y="2864498"/>
            <a:ext cx="11887200" cy="68200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3600"/>
              <a:buFont typeface="Century Gothic"/>
              <a:buNone/>
            </a:pPr>
            <a:r>
              <a:rPr lang="fr-CA" sz="3600">
                <a:latin typeface="Century Gothic"/>
                <a:ea typeface="Century Gothic"/>
                <a:cs typeface="Century Gothic"/>
                <a:sym typeface="Century Gothic"/>
              </a:rPr>
              <a:t>NOUS VOUS SOUHAITONS UN MAGNIFIQUE ÉTÉ 2025! </a:t>
            </a:r>
            <a:endParaRPr sz="3600">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5"/>
          <p:cNvPicPr preferRelativeResize="0"/>
          <p:nvPr/>
        </p:nvPicPr>
        <p:blipFill rotWithShape="1">
          <a:blip r:embed="rId3">
            <a:alphaModFix/>
          </a:blip>
          <a:srcRect/>
          <a:stretch/>
        </p:blipFill>
        <p:spPr>
          <a:xfrm>
            <a:off x="-92364" y="0"/>
            <a:ext cx="12284364" cy="6909954"/>
          </a:xfrm>
          <a:prstGeom prst="rect">
            <a:avLst/>
          </a:prstGeom>
          <a:noFill/>
          <a:ln>
            <a:noFill/>
          </a:ln>
        </p:spPr>
      </p:pic>
      <p:sp>
        <p:nvSpPr>
          <p:cNvPr id="224" name="Google Shape;224;p5"/>
          <p:cNvSpPr txBox="1">
            <a:spLocks noGrp="1"/>
          </p:cNvSpPr>
          <p:nvPr>
            <p:ph type="title"/>
          </p:nvPr>
        </p:nvSpPr>
        <p:spPr>
          <a:xfrm>
            <a:off x="0" y="13123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fr-CA" sz="3600">
                <a:latin typeface="Century Gothic"/>
                <a:ea typeface="Century Gothic"/>
                <a:cs typeface="Century Gothic"/>
                <a:sym typeface="Century Gothic"/>
              </a:rPr>
              <a:t>CAMP DISTINCTIF</a:t>
            </a:r>
            <a:endParaRPr sz="3600">
              <a:latin typeface="Century Gothic"/>
              <a:ea typeface="Century Gothic"/>
              <a:cs typeface="Century Gothic"/>
              <a:sym typeface="Century Gothic"/>
            </a:endParaRPr>
          </a:p>
        </p:txBody>
      </p:sp>
      <p:sp>
        <p:nvSpPr>
          <p:cNvPr id="225" name="Google Shape;225;p5"/>
          <p:cNvSpPr txBox="1">
            <a:spLocks noGrp="1"/>
          </p:cNvSpPr>
          <p:nvPr>
            <p:ph type="body" idx="1"/>
          </p:nvPr>
        </p:nvSpPr>
        <p:spPr>
          <a:xfrm>
            <a:off x="629400" y="15880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latin typeface="Arial"/>
              <a:ea typeface="Arial"/>
              <a:cs typeface="Arial"/>
              <a:sym typeface="Arial"/>
            </a:endParaRPr>
          </a:p>
          <a:p>
            <a:pPr marL="457200" lvl="1" indent="0" algn="l" rtl="0">
              <a:lnSpc>
                <a:spcPct val="90000"/>
              </a:lnSpc>
              <a:spcBef>
                <a:spcPts val="500"/>
              </a:spcBef>
              <a:spcAft>
                <a:spcPts val="0"/>
              </a:spcAft>
              <a:buClr>
                <a:schemeClr val="dk1"/>
              </a:buClr>
              <a:buSzPts val="2600"/>
              <a:buNone/>
            </a:pPr>
            <a:endParaRPr sz="2600">
              <a:latin typeface="Arial"/>
              <a:ea typeface="Arial"/>
              <a:cs typeface="Arial"/>
              <a:sym typeface="Arial"/>
            </a:endParaRPr>
          </a:p>
        </p:txBody>
      </p:sp>
      <p:sp>
        <p:nvSpPr>
          <p:cNvPr id="226" name="Google Shape;226;p5"/>
          <p:cNvSpPr/>
          <p:nvPr/>
        </p:nvSpPr>
        <p:spPr>
          <a:xfrm>
            <a:off x="838200" y="1588025"/>
            <a:ext cx="10956010" cy="39395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4000" dirty="0">
                <a:solidFill>
                  <a:schemeClr val="dk1"/>
                </a:solidFill>
                <a:latin typeface="Century Gothic"/>
                <a:ea typeface="Century Gothic"/>
                <a:cs typeface="Century Gothic"/>
                <a:sym typeface="Century Gothic"/>
              </a:rPr>
              <a:t>Encadrement / Formation</a:t>
            </a:r>
            <a:endParaRPr dirty="0"/>
          </a:p>
          <a:p>
            <a:pPr marL="0" marR="0" lvl="0" indent="0" algn="l" rtl="0">
              <a:spcBef>
                <a:spcPts val="0"/>
              </a:spcBef>
              <a:spcAft>
                <a:spcPts val="0"/>
              </a:spcAft>
              <a:buNone/>
            </a:pPr>
            <a:endParaRPr sz="1800" dirty="0">
              <a:solidFill>
                <a:srgbClr val="FF0000"/>
              </a:solidFill>
              <a:latin typeface="Century Gothic"/>
              <a:ea typeface="Century Gothic"/>
              <a:cs typeface="Century Gothic"/>
              <a:sym typeface="Century Gothic"/>
            </a:endParaRPr>
          </a:p>
          <a:p>
            <a:pPr marL="457200" marR="0" lvl="1" indent="0" algn="l" rtl="0">
              <a:spcBef>
                <a:spcPts val="0"/>
              </a:spcBef>
              <a:spcAft>
                <a:spcPts val="0"/>
              </a:spcAft>
              <a:buNone/>
            </a:pPr>
            <a:r>
              <a:rPr lang="fr-CA" sz="3200" b="0" i="0" u="none" strike="noStrike" cap="none" dirty="0">
                <a:solidFill>
                  <a:schemeClr val="dk1"/>
                </a:solidFill>
                <a:latin typeface="Century Gothic"/>
                <a:ea typeface="Century Gothic"/>
                <a:cs typeface="Century Gothic"/>
                <a:sym typeface="Century Gothic"/>
              </a:rPr>
              <a:t>Des animateurs formés et compétents</a:t>
            </a:r>
            <a:endParaRPr dirty="0"/>
          </a:p>
          <a:p>
            <a:pPr marL="457200" marR="0" lvl="1" indent="0" algn="l" rtl="0">
              <a:spcBef>
                <a:spcPts val="0"/>
              </a:spcBef>
              <a:spcAft>
                <a:spcPts val="0"/>
              </a:spcAft>
              <a:buNone/>
            </a:pPr>
            <a:r>
              <a:rPr lang="fr-CA" sz="3200" b="0" i="0" u="none" strike="noStrike" cap="none" dirty="0">
                <a:solidFill>
                  <a:schemeClr val="dk1"/>
                </a:solidFill>
                <a:latin typeface="Century Gothic"/>
                <a:ea typeface="Century Gothic"/>
                <a:cs typeface="Century Gothic"/>
                <a:sym typeface="Century Gothic"/>
              </a:rPr>
              <a:t>Des évaluations hebdomadaires</a:t>
            </a:r>
            <a:endParaRPr dirty="0"/>
          </a:p>
          <a:p>
            <a:pPr marL="457200" marR="0" lvl="1" indent="0" algn="l" rtl="0">
              <a:spcBef>
                <a:spcPts val="0"/>
              </a:spcBef>
              <a:spcAft>
                <a:spcPts val="0"/>
              </a:spcAft>
              <a:buNone/>
            </a:pPr>
            <a:r>
              <a:rPr lang="fr-CA" sz="3200" b="0" i="0" u="none" strike="noStrike" cap="none" dirty="0">
                <a:solidFill>
                  <a:schemeClr val="dk1"/>
                </a:solidFill>
                <a:latin typeface="Century Gothic"/>
                <a:ea typeface="Century Gothic"/>
                <a:cs typeface="Century Gothic"/>
                <a:sym typeface="Century Gothic"/>
              </a:rPr>
              <a:t>Un encadrement sécuritaire</a:t>
            </a:r>
            <a:endParaRPr dirty="0"/>
          </a:p>
          <a:p>
            <a:pPr marL="457200" marR="0" lvl="1" indent="0" algn="l" rtl="0">
              <a:spcBef>
                <a:spcPts val="0"/>
              </a:spcBef>
              <a:spcAft>
                <a:spcPts val="0"/>
              </a:spcAft>
              <a:buNone/>
            </a:pPr>
            <a:r>
              <a:rPr lang="fr-CA" sz="3200" b="0" i="0" u="none" strike="noStrike" cap="none" dirty="0">
                <a:solidFill>
                  <a:schemeClr val="dk1"/>
                </a:solidFill>
                <a:latin typeface="Century Gothic"/>
                <a:ea typeface="Century Gothic"/>
                <a:cs typeface="Century Gothic"/>
                <a:sym typeface="Century Gothic"/>
              </a:rPr>
              <a:t>Une programmation variée</a:t>
            </a:r>
            <a:endParaRPr dirty="0"/>
          </a:p>
          <a:p>
            <a:pPr marL="457200" marR="0" lvl="1" indent="0" algn="l" rtl="0">
              <a:spcBef>
                <a:spcPts val="0"/>
              </a:spcBef>
              <a:spcAft>
                <a:spcPts val="0"/>
              </a:spcAft>
              <a:buNone/>
            </a:pPr>
            <a:r>
              <a:rPr lang="fr-CA" sz="3200" b="0" i="0" u="none" strike="noStrike" cap="none" dirty="0">
                <a:solidFill>
                  <a:schemeClr val="dk1"/>
                </a:solidFill>
                <a:latin typeface="Century Gothic"/>
                <a:ea typeface="Century Gothic"/>
                <a:cs typeface="Century Gothic"/>
                <a:sym typeface="Century Gothic"/>
              </a:rPr>
              <a:t>Des installations uniques</a:t>
            </a:r>
            <a:endParaRPr dirty="0"/>
          </a:p>
          <a:p>
            <a:pPr marL="457200" marR="0" lvl="1" indent="0" algn="l" rtl="0">
              <a:spcBef>
                <a:spcPts val="0"/>
              </a:spcBef>
              <a:spcAft>
                <a:spcPts val="0"/>
              </a:spcAft>
              <a:buNone/>
            </a:pPr>
            <a:r>
              <a:rPr lang="fr-CA" sz="3200" b="0" i="0" u="none" strike="noStrike" cap="none" dirty="0">
                <a:solidFill>
                  <a:schemeClr val="dk1"/>
                </a:solidFill>
                <a:latin typeface="Century Gothic"/>
                <a:ea typeface="Century Gothic"/>
                <a:cs typeface="Century Gothic"/>
                <a:sym typeface="Century Gothic"/>
              </a:rPr>
              <a:t>Des thématiques hebdomadaires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6"/>
          <p:cNvPicPr preferRelativeResize="0"/>
          <p:nvPr/>
        </p:nvPicPr>
        <p:blipFill rotWithShape="1">
          <a:blip r:embed="rId3">
            <a:alphaModFix/>
          </a:blip>
          <a:srcRect/>
          <a:stretch/>
        </p:blipFill>
        <p:spPr>
          <a:xfrm>
            <a:off x="-92364" y="0"/>
            <a:ext cx="12284364" cy="6909954"/>
          </a:xfrm>
          <a:prstGeom prst="rect">
            <a:avLst/>
          </a:prstGeom>
          <a:noFill/>
          <a:ln>
            <a:noFill/>
          </a:ln>
        </p:spPr>
      </p:pic>
      <p:sp>
        <p:nvSpPr>
          <p:cNvPr id="233" name="Google Shape;233;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r-CA"/>
              <a:t>Thématique Jeux </a:t>
            </a:r>
            <a:endParaRPr/>
          </a:p>
        </p:txBody>
      </p:sp>
      <p:sp>
        <p:nvSpPr>
          <p:cNvPr id="234" name="Google Shape;234;p6"/>
          <p:cNvSpPr txBox="1">
            <a:spLocks noGrp="1"/>
          </p:cNvSpPr>
          <p:nvPr>
            <p:ph type="body" idx="1"/>
          </p:nvPr>
        </p:nvSpPr>
        <p:spPr>
          <a:xfrm>
            <a:off x="792018" y="2293458"/>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fr-CA">
                <a:latin typeface="Century Gothic"/>
                <a:ea typeface="Century Gothic"/>
                <a:cs typeface="Century Gothic"/>
                <a:sym typeface="Century Gothic"/>
              </a:rPr>
              <a:t>Semaine Pré-Camp - 25 au 27 juin – </a:t>
            </a:r>
            <a:r>
              <a:rPr lang="fr-CA">
                <a:solidFill>
                  <a:srgbClr val="FF0000"/>
                </a:solidFill>
                <a:latin typeface="Century Gothic"/>
                <a:ea typeface="Century Gothic"/>
                <a:cs typeface="Century Gothic"/>
                <a:sym typeface="Century Gothic"/>
              </a:rPr>
              <a:t>Donjon et Dragon</a:t>
            </a:r>
            <a:endParaRPr/>
          </a:p>
          <a:p>
            <a:pPr marL="228600" lvl="0" indent="-228600" algn="l" rtl="0">
              <a:lnSpc>
                <a:spcPct val="90000"/>
              </a:lnSpc>
              <a:spcBef>
                <a:spcPts val="1000"/>
              </a:spcBef>
              <a:spcAft>
                <a:spcPts val="0"/>
              </a:spcAft>
              <a:buClr>
                <a:schemeClr val="dk1"/>
              </a:buClr>
              <a:buSzPts val="2800"/>
              <a:buChar char="•"/>
            </a:pPr>
            <a:r>
              <a:rPr lang="fr-CA">
                <a:latin typeface="Century Gothic"/>
                <a:ea typeface="Century Gothic"/>
                <a:cs typeface="Century Gothic"/>
                <a:sym typeface="Century Gothic"/>
              </a:rPr>
              <a:t>Semaine 1 - 30 juin et 2 au 4 juillet – </a:t>
            </a:r>
            <a:r>
              <a:rPr lang="fr-CA">
                <a:solidFill>
                  <a:srgbClr val="FF0000"/>
                </a:solidFill>
                <a:latin typeface="Century Gothic"/>
                <a:ea typeface="Century Gothic"/>
                <a:cs typeface="Century Gothic"/>
                <a:sym typeface="Century Gothic"/>
              </a:rPr>
              <a:t>Mario Bros</a:t>
            </a:r>
            <a:endParaRPr/>
          </a:p>
          <a:p>
            <a:pPr marL="228600" lvl="0" indent="-228600" algn="l" rtl="0">
              <a:lnSpc>
                <a:spcPct val="90000"/>
              </a:lnSpc>
              <a:spcBef>
                <a:spcPts val="1000"/>
              </a:spcBef>
              <a:spcAft>
                <a:spcPts val="0"/>
              </a:spcAft>
              <a:buClr>
                <a:schemeClr val="dk1"/>
              </a:buClr>
              <a:buSzPts val="2800"/>
              <a:buChar char="•"/>
            </a:pPr>
            <a:r>
              <a:rPr lang="fr-CA">
                <a:latin typeface="Century Gothic"/>
                <a:ea typeface="Century Gothic"/>
                <a:cs typeface="Century Gothic"/>
                <a:sym typeface="Century Gothic"/>
              </a:rPr>
              <a:t>Semaine 2 - 7 au 11 juillet – </a:t>
            </a:r>
            <a:r>
              <a:rPr lang="fr-CA">
                <a:solidFill>
                  <a:srgbClr val="FF0000"/>
                </a:solidFill>
                <a:latin typeface="Century Gothic"/>
                <a:ea typeface="Century Gothic"/>
                <a:cs typeface="Century Gothic"/>
                <a:sym typeface="Century Gothic"/>
              </a:rPr>
              <a:t>Monopoly</a:t>
            </a:r>
            <a:endParaRPr>
              <a:solidFill>
                <a:srgbClr val="FF0000"/>
              </a:solidFill>
              <a:latin typeface="Century Gothic"/>
              <a:ea typeface="Century Gothic"/>
              <a:cs typeface="Century Gothic"/>
              <a:sym typeface="Century Gothic"/>
            </a:endParaRPr>
          </a:p>
          <a:p>
            <a:pPr marL="228600" lvl="0" indent="-292100" algn="l" rtl="0">
              <a:spcBef>
                <a:spcPts val="1000"/>
              </a:spcBef>
              <a:spcAft>
                <a:spcPts val="0"/>
              </a:spcAft>
              <a:buSzPts val="2800"/>
              <a:buChar char="•"/>
            </a:pPr>
            <a:r>
              <a:rPr lang="fr-CA">
                <a:latin typeface="Century Gothic"/>
                <a:ea typeface="Century Gothic"/>
                <a:cs typeface="Century Gothic"/>
                <a:sym typeface="Century Gothic"/>
              </a:rPr>
              <a:t>Semaine 3 - 14 au 18 juillet – </a:t>
            </a:r>
            <a:r>
              <a:rPr lang="fr-CA">
                <a:solidFill>
                  <a:srgbClr val="FF0000"/>
                </a:solidFill>
                <a:latin typeface="Century Gothic"/>
                <a:ea typeface="Century Gothic"/>
                <a:cs typeface="Century Gothic"/>
                <a:sym typeface="Century Gothic"/>
              </a:rPr>
              <a:t>Minecraft</a:t>
            </a:r>
            <a:endParaRPr b="1">
              <a:solidFill>
                <a:srgbClr val="FF0000"/>
              </a:solidFill>
              <a:latin typeface="Century Gothic"/>
              <a:ea typeface="Century Gothic"/>
              <a:cs typeface="Century Gothic"/>
              <a:sym typeface="Century Gothic"/>
            </a:endParaRPr>
          </a:p>
          <a:p>
            <a:pPr marL="228600" lvl="0" indent="-228600" algn="l" rtl="0">
              <a:lnSpc>
                <a:spcPct val="90000"/>
              </a:lnSpc>
              <a:spcBef>
                <a:spcPts val="1000"/>
              </a:spcBef>
              <a:spcAft>
                <a:spcPts val="0"/>
              </a:spcAft>
              <a:buClr>
                <a:schemeClr val="dk1"/>
              </a:buClr>
              <a:buSzPts val="2800"/>
              <a:buChar char="•"/>
            </a:pPr>
            <a:r>
              <a:rPr lang="fr-CA">
                <a:latin typeface="Century Gothic"/>
                <a:ea typeface="Century Gothic"/>
                <a:cs typeface="Century Gothic"/>
                <a:sym typeface="Century Gothic"/>
              </a:rPr>
              <a:t>Semaine 4 – 21 au 25 juillet – </a:t>
            </a:r>
            <a:r>
              <a:rPr lang="fr-CA">
                <a:solidFill>
                  <a:srgbClr val="FF0000"/>
                </a:solidFill>
                <a:latin typeface="Century Gothic"/>
                <a:ea typeface="Century Gothic"/>
                <a:cs typeface="Century Gothic"/>
                <a:sym typeface="Century Gothic"/>
              </a:rPr>
              <a:t>Loup-Garou</a:t>
            </a:r>
            <a:endParaRPr/>
          </a:p>
          <a:p>
            <a:pPr marL="228600" lvl="0" indent="-228600" algn="l" rtl="0">
              <a:lnSpc>
                <a:spcPct val="90000"/>
              </a:lnSpc>
              <a:spcBef>
                <a:spcPts val="1000"/>
              </a:spcBef>
              <a:spcAft>
                <a:spcPts val="0"/>
              </a:spcAft>
              <a:buClr>
                <a:schemeClr val="dk1"/>
              </a:buClr>
              <a:buSzPts val="2800"/>
              <a:buChar char="•"/>
            </a:pPr>
            <a:r>
              <a:rPr lang="fr-CA">
                <a:latin typeface="Century Gothic"/>
                <a:ea typeface="Century Gothic"/>
                <a:cs typeface="Century Gothic"/>
                <a:sym typeface="Century Gothic"/>
              </a:rPr>
              <a:t>Semaine 5 – 28 juillet au 1</a:t>
            </a:r>
            <a:r>
              <a:rPr lang="fr-CA" baseline="30000">
                <a:latin typeface="Century Gothic"/>
                <a:ea typeface="Century Gothic"/>
                <a:cs typeface="Century Gothic"/>
                <a:sym typeface="Century Gothic"/>
              </a:rPr>
              <a:t>er</a:t>
            </a:r>
            <a:r>
              <a:rPr lang="fr-CA">
                <a:latin typeface="Century Gothic"/>
                <a:ea typeface="Century Gothic"/>
                <a:cs typeface="Century Gothic"/>
                <a:sym typeface="Century Gothic"/>
              </a:rPr>
              <a:t> aout – </a:t>
            </a:r>
            <a:r>
              <a:rPr lang="fr-CA">
                <a:solidFill>
                  <a:srgbClr val="FF0000"/>
                </a:solidFill>
                <a:latin typeface="Century Gothic"/>
                <a:ea typeface="Century Gothic"/>
                <a:cs typeface="Century Gothic"/>
                <a:sym typeface="Century Gothic"/>
              </a:rPr>
              <a:t>Destin</a:t>
            </a:r>
            <a:endParaRPr/>
          </a:p>
          <a:p>
            <a:pPr marL="228600" lvl="0" indent="-228600" algn="l" rtl="0">
              <a:lnSpc>
                <a:spcPct val="90000"/>
              </a:lnSpc>
              <a:spcBef>
                <a:spcPts val="1000"/>
              </a:spcBef>
              <a:spcAft>
                <a:spcPts val="0"/>
              </a:spcAft>
              <a:buClr>
                <a:schemeClr val="dk1"/>
              </a:buClr>
              <a:buSzPts val="2800"/>
              <a:buChar char="•"/>
            </a:pPr>
            <a:r>
              <a:rPr lang="fr-CA">
                <a:latin typeface="Century Gothic"/>
                <a:ea typeface="Century Gothic"/>
                <a:cs typeface="Century Gothic"/>
                <a:sym typeface="Century Gothic"/>
              </a:rPr>
              <a:t>Semaine 6 – 4 au 8 août – </a:t>
            </a:r>
            <a:r>
              <a:rPr lang="fr-CA">
                <a:solidFill>
                  <a:srgbClr val="FF0000"/>
                </a:solidFill>
                <a:latin typeface="Century Gothic"/>
                <a:ea typeface="Century Gothic"/>
                <a:cs typeface="Century Gothic"/>
                <a:sym typeface="Century Gothic"/>
              </a:rPr>
              <a:t>Pokémon</a:t>
            </a:r>
            <a:endParaRPr/>
          </a:p>
          <a:p>
            <a:pPr marL="228600" lvl="0" indent="-228600" algn="l" rtl="0">
              <a:lnSpc>
                <a:spcPct val="90000"/>
              </a:lnSpc>
              <a:spcBef>
                <a:spcPts val="1000"/>
              </a:spcBef>
              <a:spcAft>
                <a:spcPts val="0"/>
              </a:spcAft>
              <a:buClr>
                <a:schemeClr val="dk1"/>
              </a:buClr>
              <a:buSzPts val="2800"/>
              <a:buChar char="•"/>
            </a:pPr>
            <a:r>
              <a:rPr lang="fr-CA">
                <a:latin typeface="Century Gothic"/>
                <a:ea typeface="Century Gothic"/>
                <a:cs typeface="Century Gothic"/>
                <a:sym typeface="Century Gothic"/>
              </a:rPr>
              <a:t>Semaine 7 – 11 au 15 août - </a:t>
            </a:r>
            <a:r>
              <a:rPr lang="fr-CA">
                <a:solidFill>
                  <a:srgbClr val="FF0000"/>
                </a:solidFill>
                <a:latin typeface="Century Gothic"/>
                <a:ea typeface="Century Gothic"/>
                <a:cs typeface="Century Gothic"/>
                <a:sym typeface="Century Gothic"/>
              </a:rPr>
              <a:t>Clue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3" name="Espace réservé du texte 2">
            <a:extLst>
              <a:ext uri="{FF2B5EF4-FFF2-40B4-BE49-F238E27FC236}">
                <a16:creationId xmlns:a16="http://schemas.microsoft.com/office/drawing/2014/main" id="{B9DDAADF-E422-D6F9-FA6A-5DCF5CD6D387}"/>
              </a:ext>
            </a:extLst>
          </p:cNvPr>
          <p:cNvSpPr>
            <a:spLocks noGrp="1"/>
          </p:cNvSpPr>
          <p:nvPr>
            <p:ph type="body" idx="1"/>
          </p:nvPr>
        </p:nvSpPr>
        <p:spPr/>
        <p:txBody>
          <a:bodyPr/>
          <a:lstStyle/>
          <a:p>
            <a:endParaRPr lang="fr-CA"/>
          </a:p>
        </p:txBody>
      </p:sp>
      <p:pic>
        <p:nvPicPr>
          <p:cNvPr id="4" name="e991cfbc-9c51-4d2f-a21b-38c755320082">
            <a:hlinkClick r:id="" action="ppaction://media"/>
            <a:extLst>
              <a:ext uri="{FF2B5EF4-FFF2-40B4-BE49-F238E27FC236}">
                <a16:creationId xmlns:a16="http://schemas.microsoft.com/office/drawing/2014/main" id="{01D8EE04-828E-B3BA-9580-DD3D63BD82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39128" y="0"/>
            <a:ext cx="385762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8"/>
          <p:cNvPicPr preferRelativeResize="0"/>
          <p:nvPr/>
        </p:nvPicPr>
        <p:blipFill rotWithShape="1">
          <a:blip r:embed="rId3">
            <a:alphaModFix/>
          </a:blip>
          <a:srcRect/>
          <a:stretch/>
        </p:blipFill>
        <p:spPr>
          <a:xfrm>
            <a:off x="0" y="0"/>
            <a:ext cx="12284364" cy="6909954"/>
          </a:xfrm>
          <a:prstGeom prst="rect">
            <a:avLst/>
          </a:prstGeom>
          <a:noFill/>
          <a:ln>
            <a:noFill/>
          </a:ln>
        </p:spPr>
      </p:pic>
      <p:sp>
        <p:nvSpPr>
          <p:cNvPr id="248" name="Google Shape;248;p8"/>
          <p:cNvSpPr txBox="1">
            <a:spLocks noGrp="1"/>
          </p:cNvSpPr>
          <p:nvPr>
            <p:ph type="title"/>
          </p:nvPr>
        </p:nvSpPr>
        <p:spPr>
          <a:xfrm>
            <a:off x="138404" y="13708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entury Gothic"/>
              <a:buNone/>
            </a:pPr>
            <a:r>
              <a:rPr lang="fr-CA" sz="3200">
                <a:latin typeface="Century Gothic"/>
                <a:ea typeface="Century Gothic"/>
                <a:cs typeface="Century Gothic"/>
                <a:sym typeface="Century Gothic"/>
              </a:rPr>
              <a:t>Fondation Laurent Duvernay (Tremplin Santé)</a:t>
            </a:r>
            <a:endParaRPr sz="3200">
              <a:latin typeface="Century Gothic"/>
              <a:ea typeface="Century Gothic"/>
              <a:cs typeface="Century Gothic"/>
              <a:sym typeface="Century Gothic"/>
            </a:endParaRPr>
          </a:p>
        </p:txBody>
      </p:sp>
      <p:sp>
        <p:nvSpPr>
          <p:cNvPr id="249" name="Google Shape;249;p8"/>
          <p:cNvSpPr txBox="1">
            <a:spLocks noGrp="1"/>
          </p:cNvSpPr>
          <p:nvPr>
            <p:ph type="body" idx="1"/>
          </p:nvPr>
        </p:nvSpPr>
        <p:spPr>
          <a:xfrm>
            <a:off x="686400" y="1620698"/>
            <a:ext cx="10667400" cy="4351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latin typeface="Century Gothic"/>
              <a:ea typeface="Century Gothic"/>
              <a:cs typeface="Century Gothic"/>
              <a:sym typeface="Century Gothic"/>
            </a:endParaRPr>
          </a:p>
          <a:p>
            <a:pPr marL="228600" lvl="0" indent="-228600" algn="l" rtl="0">
              <a:lnSpc>
                <a:spcPct val="90000"/>
              </a:lnSpc>
              <a:spcBef>
                <a:spcPts val="1000"/>
              </a:spcBef>
              <a:spcAft>
                <a:spcPts val="0"/>
              </a:spcAft>
              <a:buClr>
                <a:schemeClr val="dk1"/>
              </a:buClr>
              <a:buSzPts val="2800"/>
              <a:buChar char="•"/>
            </a:pPr>
            <a:r>
              <a:rPr lang="fr-CA">
                <a:latin typeface="Century Gothic"/>
                <a:ea typeface="Century Gothic"/>
                <a:cs typeface="Century Gothic"/>
                <a:sym typeface="Century Gothic"/>
              </a:rPr>
              <a:t>Camp associé à la fondation Tremplin santé ;</a:t>
            </a:r>
            <a:endParaRPr/>
          </a:p>
          <a:p>
            <a:pPr marL="0" lvl="0" indent="0" algn="l" rtl="0">
              <a:lnSpc>
                <a:spcPct val="90000"/>
              </a:lnSpc>
              <a:spcBef>
                <a:spcPts val="1000"/>
              </a:spcBef>
              <a:spcAft>
                <a:spcPts val="0"/>
              </a:spcAft>
              <a:buClr>
                <a:schemeClr val="dk1"/>
              </a:buClr>
              <a:buSzPts val="2800"/>
              <a:buNone/>
            </a:pPr>
            <a:endParaRPr>
              <a:latin typeface="Century Gothic"/>
              <a:ea typeface="Century Gothic"/>
              <a:cs typeface="Century Gothic"/>
              <a:sym typeface="Century Gothic"/>
            </a:endParaRPr>
          </a:p>
          <a:p>
            <a:pPr marL="228600" lvl="0" indent="-228600" algn="l" rtl="0">
              <a:lnSpc>
                <a:spcPct val="90000"/>
              </a:lnSpc>
              <a:spcBef>
                <a:spcPts val="1000"/>
              </a:spcBef>
              <a:spcAft>
                <a:spcPts val="0"/>
              </a:spcAft>
              <a:buClr>
                <a:schemeClr val="dk1"/>
              </a:buClr>
              <a:buSzPts val="2000"/>
              <a:buFont typeface="Noto Sans Symbols"/>
              <a:buChar char="⮚"/>
            </a:pPr>
            <a:r>
              <a:rPr lang="fr-CA" sz="2000">
                <a:latin typeface="Century Gothic"/>
                <a:ea typeface="Century Gothic"/>
                <a:cs typeface="Century Gothic"/>
                <a:sym typeface="Century Gothic"/>
              </a:rPr>
              <a:t> </a:t>
            </a:r>
            <a:r>
              <a:rPr lang="fr-CA">
                <a:latin typeface="Century Gothic"/>
                <a:ea typeface="Century Gothic"/>
                <a:cs typeface="Century Gothic"/>
                <a:sym typeface="Century Gothic"/>
              </a:rPr>
              <a:t>Cibler l'importance des bonnes habitudes de vie ;</a:t>
            </a:r>
            <a:endParaRPr/>
          </a:p>
          <a:p>
            <a:pPr marL="685800" lvl="1" indent="-228600" algn="l" rtl="0">
              <a:lnSpc>
                <a:spcPct val="90000"/>
              </a:lnSpc>
              <a:spcBef>
                <a:spcPts val="500"/>
              </a:spcBef>
              <a:spcAft>
                <a:spcPts val="0"/>
              </a:spcAft>
              <a:buClr>
                <a:schemeClr val="dk1"/>
              </a:buClr>
              <a:buSzPts val="2400"/>
              <a:buChar char="•"/>
            </a:pPr>
            <a:r>
              <a:rPr lang="fr-CA">
                <a:latin typeface="Century Gothic"/>
                <a:ea typeface="Century Gothic"/>
                <a:cs typeface="Century Gothic"/>
                <a:sym typeface="Century Gothic"/>
              </a:rPr>
              <a:t>Activités tout au long de l’été ET deux défis ;</a:t>
            </a:r>
            <a:endParaRPr/>
          </a:p>
          <a:p>
            <a:pPr marL="457200" lvl="1" indent="0" algn="l" rtl="0">
              <a:lnSpc>
                <a:spcPct val="90000"/>
              </a:lnSpc>
              <a:spcBef>
                <a:spcPts val="500"/>
              </a:spcBef>
              <a:spcAft>
                <a:spcPts val="0"/>
              </a:spcAft>
              <a:buClr>
                <a:schemeClr val="dk1"/>
              </a:buClr>
              <a:buSzPts val="2400"/>
              <a:buNone/>
            </a:pPr>
            <a:r>
              <a:rPr lang="fr-CA">
                <a:latin typeface="Century Gothic"/>
                <a:ea typeface="Century Gothic"/>
                <a:cs typeface="Century Gothic"/>
                <a:sym typeface="Century Gothic"/>
              </a:rPr>
              <a:t>    </a:t>
            </a:r>
            <a:endParaRPr>
              <a:solidFill>
                <a:srgbClr val="FF0000"/>
              </a:solidFill>
              <a:latin typeface="Century Gothic"/>
              <a:ea typeface="Century Gothic"/>
              <a:cs typeface="Century Gothic"/>
              <a:sym typeface="Century Gothic"/>
            </a:endParaRPr>
          </a:p>
        </p:txBody>
      </p:sp>
      <p:pic>
        <p:nvPicPr>
          <p:cNvPr id="250" name="Google Shape;250;p8"/>
          <p:cNvPicPr preferRelativeResize="0"/>
          <p:nvPr/>
        </p:nvPicPr>
        <p:blipFill rotWithShape="1">
          <a:blip r:embed="rId4">
            <a:alphaModFix/>
          </a:blip>
          <a:srcRect/>
          <a:stretch/>
        </p:blipFill>
        <p:spPr>
          <a:xfrm>
            <a:off x="6142182" y="4272078"/>
            <a:ext cx="1786054" cy="1786054"/>
          </a:xfrm>
          <a:prstGeom prst="rect">
            <a:avLst/>
          </a:prstGeom>
          <a:noFill/>
          <a:ln>
            <a:noFill/>
          </a:ln>
        </p:spPr>
      </p:pic>
      <p:pic>
        <p:nvPicPr>
          <p:cNvPr id="251" name="Google Shape;251;p8"/>
          <p:cNvPicPr preferRelativeResize="0"/>
          <p:nvPr/>
        </p:nvPicPr>
        <p:blipFill rotWithShape="1">
          <a:blip r:embed="rId5">
            <a:alphaModFix/>
          </a:blip>
          <a:srcRect l="32818" t="22332" r="33215" b="19736"/>
          <a:stretch/>
        </p:blipFill>
        <p:spPr>
          <a:xfrm>
            <a:off x="3635950" y="4062250"/>
            <a:ext cx="1941124" cy="2207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9"/>
          <p:cNvPicPr preferRelativeResize="0"/>
          <p:nvPr/>
        </p:nvPicPr>
        <p:blipFill rotWithShape="1">
          <a:blip r:embed="rId3">
            <a:alphaModFix/>
          </a:blip>
          <a:srcRect/>
          <a:stretch/>
        </p:blipFill>
        <p:spPr>
          <a:xfrm>
            <a:off x="-46182" y="-51954"/>
            <a:ext cx="12284364" cy="6909954"/>
          </a:xfrm>
          <a:prstGeom prst="rect">
            <a:avLst/>
          </a:prstGeom>
          <a:noFill/>
          <a:ln>
            <a:noFill/>
          </a:ln>
        </p:spPr>
      </p:pic>
      <p:sp>
        <p:nvSpPr>
          <p:cNvPr id="258" name="Google Shape;258;p9"/>
          <p:cNvSpPr txBox="1">
            <a:spLocks noGrp="1"/>
          </p:cNvSpPr>
          <p:nvPr>
            <p:ph type="title"/>
          </p:nvPr>
        </p:nvSpPr>
        <p:spPr>
          <a:xfrm>
            <a:off x="24233" y="3232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entury Gothic"/>
              <a:buNone/>
            </a:pPr>
            <a:r>
              <a:rPr lang="fr-CA" sz="3200">
                <a:latin typeface="Century Gothic"/>
                <a:ea typeface="Century Gothic"/>
                <a:cs typeface="Century Gothic"/>
                <a:sym typeface="Century Gothic"/>
              </a:rPr>
              <a:t>NOS ANIMATEURS</a:t>
            </a:r>
            <a:endParaRPr sz="3200">
              <a:latin typeface="Century Gothic"/>
              <a:ea typeface="Century Gothic"/>
              <a:cs typeface="Century Gothic"/>
              <a:sym typeface="Century Gothic"/>
            </a:endParaRPr>
          </a:p>
        </p:txBody>
      </p:sp>
      <p:sp>
        <p:nvSpPr>
          <p:cNvPr id="259" name="Google Shape;259;p9"/>
          <p:cNvSpPr txBox="1">
            <a:spLocks noGrp="1"/>
          </p:cNvSpPr>
          <p:nvPr>
            <p:ph type="body" idx="1"/>
          </p:nvPr>
        </p:nvSpPr>
        <p:spPr>
          <a:xfrm>
            <a:off x="593400" y="1566424"/>
            <a:ext cx="10969800" cy="43210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dirty="0">
              <a:latin typeface="Century Gothic"/>
              <a:ea typeface="Century Gothic"/>
              <a:cs typeface="Century Gothic"/>
              <a:sym typeface="Century Gothic"/>
            </a:endParaRPr>
          </a:p>
          <a:p>
            <a:pPr marL="228600" lvl="0" indent="-228600" algn="just" rtl="0">
              <a:lnSpc>
                <a:spcPct val="90000"/>
              </a:lnSpc>
              <a:spcBef>
                <a:spcPts val="1000"/>
              </a:spcBef>
              <a:spcAft>
                <a:spcPts val="0"/>
              </a:spcAft>
              <a:buClr>
                <a:schemeClr val="dk1"/>
              </a:buClr>
              <a:buSzPts val="3200"/>
              <a:buChar char="•"/>
            </a:pPr>
            <a:r>
              <a:rPr lang="fr-CA" sz="3200" dirty="0">
                <a:latin typeface="Century Gothic"/>
                <a:ea typeface="Century Gothic"/>
                <a:cs typeface="Century Gothic"/>
                <a:sym typeface="Century Gothic"/>
              </a:rPr>
              <a:t>Formation DAFA </a:t>
            </a:r>
            <a:r>
              <a:rPr lang="fr-CA" sz="2000" dirty="0">
                <a:latin typeface="Century Gothic"/>
                <a:ea typeface="Century Gothic"/>
                <a:cs typeface="Century Gothic"/>
                <a:sym typeface="Century Gothic"/>
              </a:rPr>
              <a:t> - Diplôme d'Aptitude aux Fonctions d'Animateur</a:t>
            </a:r>
            <a:endParaRPr sz="2000" dirty="0">
              <a:latin typeface="Century Gothic"/>
              <a:ea typeface="Century Gothic"/>
              <a:cs typeface="Century Gothic"/>
              <a:sym typeface="Century Gothic"/>
            </a:endParaRPr>
          </a:p>
          <a:p>
            <a:pPr marL="457200" lvl="1" indent="0" algn="just" rtl="0">
              <a:lnSpc>
                <a:spcPct val="90000"/>
              </a:lnSpc>
              <a:spcBef>
                <a:spcPts val="500"/>
              </a:spcBef>
              <a:spcAft>
                <a:spcPts val="0"/>
              </a:spcAft>
              <a:buClr>
                <a:schemeClr val="dk1"/>
              </a:buClr>
              <a:buSzPts val="2400"/>
              <a:buNone/>
            </a:pPr>
            <a:r>
              <a:rPr lang="fr-CA" dirty="0">
                <a:latin typeface="Century Gothic"/>
                <a:ea typeface="Century Gothic"/>
                <a:cs typeface="Century Gothic"/>
                <a:sym typeface="Century Gothic"/>
              </a:rPr>
              <a:t>Programme national de formation en animation</a:t>
            </a:r>
            <a:endParaRPr dirty="0"/>
          </a:p>
          <a:p>
            <a:pPr marL="457200" lvl="1" indent="0" algn="just" rtl="0">
              <a:lnSpc>
                <a:spcPct val="90000"/>
              </a:lnSpc>
              <a:spcBef>
                <a:spcPts val="500"/>
              </a:spcBef>
              <a:spcAft>
                <a:spcPts val="0"/>
              </a:spcAft>
              <a:buClr>
                <a:schemeClr val="dk1"/>
              </a:buClr>
              <a:buSzPts val="2800"/>
              <a:buNone/>
            </a:pPr>
            <a:endParaRPr sz="2800" dirty="0">
              <a:latin typeface="Century Gothic"/>
              <a:ea typeface="Century Gothic"/>
              <a:cs typeface="Century Gothic"/>
              <a:sym typeface="Century Gothic"/>
            </a:endParaRPr>
          </a:p>
          <a:p>
            <a:pPr marL="228600" lvl="0" indent="-228600" algn="just" rtl="0">
              <a:lnSpc>
                <a:spcPct val="90000"/>
              </a:lnSpc>
              <a:spcBef>
                <a:spcPts val="1000"/>
              </a:spcBef>
              <a:spcAft>
                <a:spcPts val="0"/>
              </a:spcAft>
              <a:buClr>
                <a:schemeClr val="dk1"/>
              </a:buClr>
              <a:buSzPts val="3200"/>
              <a:buChar char="•"/>
            </a:pPr>
            <a:r>
              <a:rPr lang="fr-CA" sz="3200" dirty="0">
                <a:latin typeface="Century Gothic"/>
                <a:ea typeface="Century Gothic"/>
                <a:cs typeface="Century Gothic"/>
                <a:sym typeface="Century Gothic"/>
              </a:rPr>
              <a:t>Formation Premiers soins </a:t>
            </a:r>
            <a:r>
              <a:rPr lang="fr-CA" sz="2000" dirty="0">
                <a:latin typeface="Century Gothic"/>
                <a:ea typeface="Century Gothic"/>
                <a:cs typeface="Century Gothic"/>
                <a:sym typeface="Century Gothic"/>
              </a:rPr>
              <a:t>- Cours de réanimation cardiorespiratoire incluant l’encadrement sécuritaire lors des sorties aquatiques et les premiers soins de bases d’un camp de jour.</a:t>
            </a:r>
            <a:endParaRPr dirty="0"/>
          </a:p>
          <a:p>
            <a:pPr marL="228600" lvl="0" indent="-101600" algn="just" rtl="0">
              <a:lnSpc>
                <a:spcPct val="90000"/>
              </a:lnSpc>
              <a:spcBef>
                <a:spcPts val="1000"/>
              </a:spcBef>
              <a:spcAft>
                <a:spcPts val="0"/>
              </a:spcAft>
              <a:buClr>
                <a:schemeClr val="dk1"/>
              </a:buClr>
              <a:buSzPts val="2000"/>
              <a:buNone/>
            </a:pPr>
            <a:endParaRPr sz="2000" dirty="0">
              <a:latin typeface="Century Gothic"/>
              <a:ea typeface="Century Gothic"/>
              <a:cs typeface="Century Gothic"/>
              <a:sym typeface="Century Gothic"/>
            </a:endParaRPr>
          </a:p>
          <a:p>
            <a:pPr marL="228600" lvl="0" indent="-228600" algn="just" rtl="0">
              <a:lnSpc>
                <a:spcPct val="90000"/>
              </a:lnSpc>
              <a:spcBef>
                <a:spcPts val="1000"/>
              </a:spcBef>
              <a:spcAft>
                <a:spcPts val="0"/>
              </a:spcAft>
              <a:buClr>
                <a:schemeClr val="dk1"/>
              </a:buClr>
              <a:buSzPts val="3200"/>
              <a:buChar char="•"/>
            </a:pPr>
            <a:r>
              <a:rPr lang="fr-CA" sz="3200" dirty="0">
                <a:latin typeface="Century Gothic"/>
                <a:ea typeface="Century Gothic"/>
                <a:cs typeface="Century Gothic"/>
                <a:sym typeface="Century Gothic"/>
              </a:rPr>
              <a:t>Formation High five </a:t>
            </a:r>
            <a:r>
              <a:rPr lang="fr-CA" sz="2000" dirty="0">
                <a:latin typeface="Century Gothic"/>
                <a:ea typeface="Century Gothic"/>
                <a:cs typeface="Century Gothic"/>
                <a:sym typeface="Century Gothic"/>
              </a:rPr>
              <a:t>- Créée en 2001, HIGH FIVE est la seule norme de qualité globale au Canada pour les programmes destinés aux enfants.</a:t>
            </a:r>
            <a:endParaRPr sz="2000" dirty="0">
              <a:solidFill>
                <a:srgbClr val="FF0000"/>
              </a:solidFill>
              <a:latin typeface="Century Gothic"/>
              <a:ea typeface="Century Gothic"/>
              <a:cs typeface="Century Gothic"/>
              <a:sym typeface="Century Gothic"/>
            </a:endParaRPr>
          </a:p>
        </p:txBody>
      </p:sp>
      <p:pic>
        <p:nvPicPr>
          <p:cNvPr id="260" name="Google Shape;260;p9" descr="Logo&#10;&#10;Description automatically generated"/>
          <p:cNvPicPr preferRelativeResize="0"/>
          <p:nvPr/>
        </p:nvPicPr>
        <p:blipFill rotWithShape="1">
          <a:blip r:embed="rId4">
            <a:alphaModFix/>
          </a:blip>
          <a:srcRect/>
          <a:stretch/>
        </p:blipFill>
        <p:spPr>
          <a:xfrm>
            <a:off x="7925984" y="507180"/>
            <a:ext cx="1468245" cy="1468245"/>
          </a:xfrm>
          <a:prstGeom prst="rect">
            <a:avLst/>
          </a:prstGeom>
          <a:noFill/>
          <a:ln>
            <a:noFill/>
          </a:ln>
        </p:spPr>
      </p:pic>
      <p:pic>
        <p:nvPicPr>
          <p:cNvPr id="261" name="Google Shape;261;p9" descr="Shape&#10;&#10;Description automatically generated"/>
          <p:cNvPicPr preferRelativeResize="0"/>
          <p:nvPr/>
        </p:nvPicPr>
        <p:blipFill rotWithShape="1">
          <a:blip r:embed="rId5">
            <a:alphaModFix/>
          </a:blip>
          <a:srcRect/>
          <a:stretch/>
        </p:blipFill>
        <p:spPr>
          <a:xfrm>
            <a:off x="5078707" y="365125"/>
            <a:ext cx="2743200" cy="14401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2196</TotalTime>
  <Words>2481</Words>
  <Application>Microsoft Office PowerPoint</Application>
  <PresentationFormat>Grand écran</PresentationFormat>
  <Paragraphs>427</Paragraphs>
  <Slides>45</Slides>
  <Notes>43</Notes>
  <HiddenSlides>0</HiddenSlides>
  <MMClips>1</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45</vt:i4>
      </vt:variant>
    </vt:vector>
  </HeadingPairs>
  <TitlesOfParts>
    <vt:vector size="52" baseType="lpstr">
      <vt:lpstr>Noto Sans Symbols</vt:lpstr>
      <vt:lpstr>Arial</vt:lpstr>
      <vt:lpstr>Calibri</vt:lpstr>
      <vt:lpstr>Century Gothic</vt:lpstr>
      <vt:lpstr>Aptos</vt:lpstr>
      <vt:lpstr>Thème Office</vt:lpstr>
      <vt:lpstr>Office Theme</vt:lpstr>
      <vt:lpstr>Présentation PowerPoint</vt:lpstr>
      <vt:lpstr>SOMMAIRE</vt:lpstr>
      <vt:lpstr>ORGANIGRAMME</vt:lpstr>
      <vt:lpstr>INFORMATIONS SUR LE CAMP</vt:lpstr>
      <vt:lpstr>CAMP DISTINCTIF</vt:lpstr>
      <vt:lpstr>Thématique Jeux </vt:lpstr>
      <vt:lpstr>Présentation PowerPoint</vt:lpstr>
      <vt:lpstr>Fondation Laurent Duvernay (Tremplin Santé)</vt:lpstr>
      <vt:lpstr>NOS ANIMATEURS</vt:lpstr>
      <vt:lpstr>HIGH FIVE</vt:lpstr>
      <vt:lpstr>FONCTIONNEMENT DU CAMP</vt:lpstr>
      <vt:lpstr>SITES DU CAMP DE JOUR</vt:lpstr>
      <vt:lpstr>HORAIRE DE LA JOURNÉE</vt:lpstr>
      <vt:lpstr>PROCÉDURE D’ARRIVÉE ET DE DÉPART </vt:lpstr>
      <vt:lpstr>EN CAS DE RENDEZ-VOUS OU D'IMPRÉVU</vt:lpstr>
      <vt:lpstr>CAMPS RÉGULIERS </vt:lpstr>
      <vt:lpstr>CAMPS SPÉCIALITÉS</vt:lpstr>
      <vt:lpstr>FOURNISSEURS INVITÉS ET SORTIES SEM 8</vt:lpstr>
      <vt:lpstr>À AVOIR DANS LE SAC-À-DOS</vt:lpstr>
      <vt:lpstr>OBJETS PERDUS</vt:lpstr>
      <vt:lpstr>Présentation PowerPoint</vt:lpstr>
      <vt:lpstr>Présentation PowerPoint</vt:lpstr>
      <vt:lpstr>Présentation PowerPoint</vt:lpstr>
      <vt:lpstr>Présentation PowerPoint</vt:lpstr>
      <vt:lpstr>Présentation PowerPoint</vt:lpstr>
      <vt:lpstr>CODE DE VIE</vt:lpstr>
      <vt:lpstr>SYSTÈME D’AVERTISSEMENT POUR  LES ENFANTS – Programme RESPECT</vt:lpstr>
      <vt:lpstr>PROTOCOLES MÉDICAUX MIS EN PLACE</vt:lpstr>
      <vt:lpstr>PROTOCOLES MÉDICAUX MIS EN PLACE</vt:lpstr>
      <vt:lpstr>PROTOCOLES MÉDICAUX MIS EN PLACE</vt:lpstr>
      <vt:lpstr>Cas de maladie</vt:lpstr>
      <vt:lpstr>PROTOCOLES MIS EN PLACE POUR LA SÉCURITÉ</vt:lpstr>
      <vt:lpstr>Présentation PowerPoint</vt:lpstr>
      <vt:lpstr>LES AVANTAGES DE L'UTILISATION DE  ACTIVITY MESSENGER</vt:lpstr>
      <vt:lpstr>Présentation PowerPoint</vt:lpstr>
      <vt:lpstr>UTILISATION DE LA PLATEFORME  ACTIVITY MESSENGER</vt:lpstr>
      <vt:lpstr>UTILISATION DE LA PLATEFORME  ACTIVITY MESSENGER</vt:lpstr>
      <vt:lpstr>UTILISATION DE LA PLATEFORME  ACTIVITY MESSENGER</vt:lpstr>
      <vt:lpstr>UTILISATION DE LA PLATEFORME  ACTIVITY MESSENGER</vt:lpstr>
      <vt:lpstr>UTILISATION DE LA PLATEFORME  ACTIVITY MESSENGER</vt:lpstr>
      <vt:lpstr>UTILISATION DE LA PLATEFORME  ACTIVITY MESSENGER</vt:lpstr>
      <vt:lpstr>Activity Messenger</vt:lpstr>
      <vt:lpstr>FONCTIONNEMENT DES KIOSQUES</vt:lpstr>
      <vt:lpstr>QUESTIONS / COMMENTAIRES ?</vt:lpstr>
      <vt:lpstr>NOUS VOUS SOUHAITONS UN MAGNIFIQUE ÉTÉ 2025!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Racine, Emmanuelle</dc:creator>
  <cp:lastModifiedBy>Amyot, Michael</cp:lastModifiedBy>
  <cp:revision>17</cp:revision>
  <dcterms:created xsi:type="dcterms:W3CDTF">2021-06-07T12:56:53Z</dcterms:created>
  <dcterms:modified xsi:type="dcterms:W3CDTF">2025-06-13T13:30:13Z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0x010100F856AA96DF08504DA5CA9447B386DBB7</vt:lpwstr>
  </property>
</Properties>
</file>