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4.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5.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327" r:id="rId2"/>
    <p:sldId id="309" r:id="rId3"/>
    <p:sldId id="319" r:id="rId4"/>
    <p:sldId id="289" r:id="rId5"/>
    <p:sldId id="288" r:id="rId6"/>
    <p:sldId id="311" r:id="rId7"/>
    <p:sldId id="310" r:id="rId8"/>
    <p:sldId id="323" r:id="rId9"/>
    <p:sldId id="322" r:id="rId10"/>
    <p:sldId id="324" r:id="rId11"/>
    <p:sldId id="313" r:id="rId12"/>
    <p:sldId id="318" r:id="rId13"/>
    <p:sldId id="285"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offroy.jcd" initials="g" lastIdx="1" clrIdx="0">
    <p:extLst>
      <p:ext uri="{19B8F6BF-5375-455C-9EA6-DF929625EA0E}">
        <p15:presenceInfo xmlns:p15="http://schemas.microsoft.com/office/powerpoint/2012/main" userId="geoffroy.jc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9" autoAdjust="0"/>
    <p:restoredTop sz="86997" autoAdjust="0"/>
  </p:normalViewPr>
  <p:slideViewPr>
    <p:cSldViewPr snapToGrid="0">
      <p:cViewPr varScale="1">
        <p:scale>
          <a:sx n="99" d="100"/>
          <a:sy n="99" d="100"/>
        </p:scale>
        <p:origin x="1320"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8F5AA86-DD9F-4311-9F2A-FA1B8AECBE7F}" type="datetimeFigureOut">
              <a:rPr lang="en-CA" smtClean="0"/>
              <a:t>2024-06-04</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6F1159E-6CE3-44DE-84A5-CE9BCCA122E1}" type="slidenum">
              <a:rPr lang="en-CA" smtClean="0"/>
              <a:t>‹#›</a:t>
            </a:fld>
            <a:endParaRPr lang="en-CA"/>
          </a:p>
        </p:txBody>
      </p:sp>
    </p:spTree>
    <p:extLst>
      <p:ext uri="{BB962C8B-B14F-4D97-AF65-F5344CB8AC3E}">
        <p14:creationId xmlns:p14="http://schemas.microsoft.com/office/powerpoint/2010/main" val="277763726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F7851F2-F722-4FE9-A2F4-F81A83DBD700}" type="datetimeFigureOut">
              <a:rPr lang="en-CA" smtClean="0"/>
              <a:t>2024-06-04</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DDAF38A-9FE7-481D-8B54-EFAD8E03166E}" type="slidenum">
              <a:rPr lang="en-CA" smtClean="0"/>
              <a:t>‹#›</a:t>
            </a:fld>
            <a:endParaRPr lang="en-CA"/>
          </a:p>
        </p:txBody>
      </p:sp>
    </p:spTree>
    <p:extLst>
      <p:ext uri="{BB962C8B-B14F-4D97-AF65-F5344CB8AC3E}">
        <p14:creationId xmlns:p14="http://schemas.microsoft.com/office/powerpoint/2010/main" val="366182219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4"/>
          </p:nvPr>
        </p:nvSpPr>
        <p:spPr/>
        <p:txBody>
          <a:bodyPr/>
          <a:lstStyle/>
          <a:p>
            <a:endParaRPr lang="en-CA"/>
          </a:p>
        </p:txBody>
      </p:sp>
      <p:sp>
        <p:nvSpPr>
          <p:cNvPr id="5" name="Slide Number Placeholder 4"/>
          <p:cNvSpPr>
            <a:spLocks noGrp="1"/>
          </p:cNvSpPr>
          <p:nvPr>
            <p:ph type="sldNum" sz="quarter" idx="5"/>
          </p:nvPr>
        </p:nvSpPr>
        <p:spPr/>
        <p:txBody>
          <a:bodyPr/>
          <a:lstStyle/>
          <a:p>
            <a:fld id="{EDDAF38A-9FE7-481D-8B54-EFAD8E03166E}" type="slidenum">
              <a:rPr lang="en-CA" smtClean="0"/>
              <a:t>4</a:t>
            </a:fld>
            <a:endParaRPr lang="en-CA"/>
          </a:p>
        </p:txBody>
      </p:sp>
    </p:spTree>
    <p:extLst>
      <p:ext uri="{BB962C8B-B14F-4D97-AF65-F5344CB8AC3E}">
        <p14:creationId xmlns:p14="http://schemas.microsoft.com/office/powerpoint/2010/main" val="400129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E264D-9644-7241-901F-6A82C3FCAF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AB7DB9-4ADB-6C3C-BCB6-BAD43053E9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5EF633-5E99-EBE8-692C-E928043808F4}"/>
              </a:ext>
            </a:extLst>
          </p:cNvPr>
          <p:cNvSpPr>
            <a:spLocks noGrp="1"/>
          </p:cNvSpPr>
          <p:nvPr>
            <p:ph type="body" idx="1"/>
          </p:nvPr>
        </p:nvSpPr>
        <p:spPr/>
        <p:txBody>
          <a:bodyPr/>
          <a:lstStyle/>
          <a:p>
            <a:endParaRPr lang="en-CA" dirty="0"/>
          </a:p>
        </p:txBody>
      </p:sp>
      <p:sp>
        <p:nvSpPr>
          <p:cNvPr id="4" name="Footer Placeholder 3">
            <a:extLst>
              <a:ext uri="{FF2B5EF4-FFF2-40B4-BE49-F238E27FC236}">
                <a16:creationId xmlns:a16="http://schemas.microsoft.com/office/drawing/2014/main" id="{C77578C6-9847-BD10-98F9-25AAF715775D}"/>
              </a:ext>
            </a:extLst>
          </p:cNvPr>
          <p:cNvSpPr>
            <a:spLocks noGrp="1"/>
          </p:cNvSpPr>
          <p:nvPr>
            <p:ph type="ftr" sz="quarter" idx="4"/>
          </p:nvPr>
        </p:nvSpPr>
        <p:spPr/>
        <p:txBody>
          <a:bodyPr/>
          <a:lstStyle/>
          <a:p>
            <a:endParaRPr lang="en-CA"/>
          </a:p>
        </p:txBody>
      </p:sp>
      <p:sp>
        <p:nvSpPr>
          <p:cNvPr id="5" name="Slide Number Placeholder 4">
            <a:extLst>
              <a:ext uri="{FF2B5EF4-FFF2-40B4-BE49-F238E27FC236}">
                <a16:creationId xmlns:a16="http://schemas.microsoft.com/office/drawing/2014/main" id="{B79DCC13-904C-B6DF-E111-3A9103595C1F}"/>
              </a:ext>
            </a:extLst>
          </p:cNvPr>
          <p:cNvSpPr>
            <a:spLocks noGrp="1"/>
          </p:cNvSpPr>
          <p:nvPr>
            <p:ph type="sldNum" sz="quarter" idx="5"/>
          </p:nvPr>
        </p:nvSpPr>
        <p:spPr/>
        <p:txBody>
          <a:bodyPr/>
          <a:lstStyle/>
          <a:p>
            <a:fld id="{EDDAF38A-9FE7-481D-8B54-EFAD8E03166E}" type="slidenum">
              <a:rPr lang="en-CA" smtClean="0"/>
              <a:t>6</a:t>
            </a:fld>
            <a:endParaRPr lang="en-CA"/>
          </a:p>
        </p:txBody>
      </p:sp>
    </p:spTree>
    <p:extLst>
      <p:ext uri="{BB962C8B-B14F-4D97-AF65-F5344CB8AC3E}">
        <p14:creationId xmlns:p14="http://schemas.microsoft.com/office/powerpoint/2010/main" val="38416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D248B-FE3D-B648-B0D5-BC369342FC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CC3EEE-DA22-95C3-FFB6-9E9FB1FB21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8D7139-B10B-3CB9-39EB-4681003E6C45}"/>
              </a:ext>
            </a:extLst>
          </p:cNvPr>
          <p:cNvSpPr>
            <a:spLocks noGrp="1"/>
          </p:cNvSpPr>
          <p:nvPr>
            <p:ph type="body" idx="1"/>
          </p:nvPr>
        </p:nvSpPr>
        <p:spPr/>
        <p:txBody>
          <a:bodyPr/>
          <a:lstStyle/>
          <a:p>
            <a:endParaRPr lang="en-CA" dirty="0"/>
          </a:p>
        </p:txBody>
      </p:sp>
      <p:sp>
        <p:nvSpPr>
          <p:cNvPr id="4" name="Footer Placeholder 3">
            <a:extLst>
              <a:ext uri="{FF2B5EF4-FFF2-40B4-BE49-F238E27FC236}">
                <a16:creationId xmlns:a16="http://schemas.microsoft.com/office/drawing/2014/main" id="{C9411204-3F1F-8F9C-4608-B715C3F522E3}"/>
              </a:ext>
            </a:extLst>
          </p:cNvPr>
          <p:cNvSpPr>
            <a:spLocks noGrp="1"/>
          </p:cNvSpPr>
          <p:nvPr>
            <p:ph type="ftr" sz="quarter" idx="4"/>
          </p:nvPr>
        </p:nvSpPr>
        <p:spPr/>
        <p:txBody>
          <a:bodyPr/>
          <a:lstStyle/>
          <a:p>
            <a:endParaRPr lang="en-CA"/>
          </a:p>
        </p:txBody>
      </p:sp>
      <p:sp>
        <p:nvSpPr>
          <p:cNvPr id="5" name="Slide Number Placeholder 4">
            <a:extLst>
              <a:ext uri="{FF2B5EF4-FFF2-40B4-BE49-F238E27FC236}">
                <a16:creationId xmlns:a16="http://schemas.microsoft.com/office/drawing/2014/main" id="{F33E1250-1E9D-C12E-5A4F-AF99B0AF9872}"/>
              </a:ext>
            </a:extLst>
          </p:cNvPr>
          <p:cNvSpPr>
            <a:spLocks noGrp="1"/>
          </p:cNvSpPr>
          <p:nvPr>
            <p:ph type="sldNum" sz="quarter" idx="5"/>
          </p:nvPr>
        </p:nvSpPr>
        <p:spPr/>
        <p:txBody>
          <a:bodyPr/>
          <a:lstStyle/>
          <a:p>
            <a:fld id="{EDDAF38A-9FE7-481D-8B54-EFAD8E03166E}" type="slidenum">
              <a:rPr lang="en-CA" smtClean="0"/>
              <a:t>7</a:t>
            </a:fld>
            <a:endParaRPr lang="en-CA"/>
          </a:p>
        </p:txBody>
      </p:sp>
    </p:spTree>
    <p:extLst>
      <p:ext uri="{BB962C8B-B14F-4D97-AF65-F5344CB8AC3E}">
        <p14:creationId xmlns:p14="http://schemas.microsoft.com/office/powerpoint/2010/main" val="4265826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C9F5E-5700-CB87-862A-6974C93F08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24E808-3D72-1F15-2B80-5B0EADE4CB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37DA67-8C01-3BB0-1F61-D5AD33EAF0D1}"/>
              </a:ext>
            </a:extLst>
          </p:cNvPr>
          <p:cNvSpPr>
            <a:spLocks noGrp="1"/>
          </p:cNvSpPr>
          <p:nvPr>
            <p:ph type="body" idx="1"/>
          </p:nvPr>
        </p:nvSpPr>
        <p:spPr/>
        <p:txBody>
          <a:bodyPr/>
          <a:lstStyle/>
          <a:p>
            <a:endParaRPr lang="en-CA" dirty="0"/>
          </a:p>
        </p:txBody>
      </p:sp>
      <p:sp>
        <p:nvSpPr>
          <p:cNvPr id="4" name="Footer Placeholder 3">
            <a:extLst>
              <a:ext uri="{FF2B5EF4-FFF2-40B4-BE49-F238E27FC236}">
                <a16:creationId xmlns:a16="http://schemas.microsoft.com/office/drawing/2014/main" id="{D355AE86-3A3F-15AB-1D52-A630D6F71DB6}"/>
              </a:ext>
            </a:extLst>
          </p:cNvPr>
          <p:cNvSpPr>
            <a:spLocks noGrp="1"/>
          </p:cNvSpPr>
          <p:nvPr>
            <p:ph type="ftr" sz="quarter" idx="4"/>
          </p:nvPr>
        </p:nvSpPr>
        <p:spPr/>
        <p:txBody>
          <a:bodyPr/>
          <a:lstStyle/>
          <a:p>
            <a:endParaRPr lang="en-CA"/>
          </a:p>
        </p:txBody>
      </p:sp>
      <p:sp>
        <p:nvSpPr>
          <p:cNvPr id="5" name="Slide Number Placeholder 4">
            <a:extLst>
              <a:ext uri="{FF2B5EF4-FFF2-40B4-BE49-F238E27FC236}">
                <a16:creationId xmlns:a16="http://schemas.microsoft.com/office/drawing/2014/main" id="{D16F16E2-9B0D-EFF0-931F-D33358BF95F8}"/>
              </a:ext>
            </a:extLst>
          </p:cNvPr>
          <p:cNvSpPr>
            <a:spLocks noGrp="1"/>
          </p:cNvSpPr>
          <p:nvPr>
            <p:ph type="sldNum" sz="quarter" idx="5"/>
          </p:nvPr>
        </p:nvSpPr>
        <p:spPr/>
        <p:txBody>
          <a:bodyPr/>
          <a:lstStyle/>
          <a:p>
            <a:fld id="{EDDAF38A-9FE7-481D-8B54-EFAD8E03166E}" type="slidenum">
              <a:rPr lang="en-CA" smtClean="0"/>
              <a:t>8</a:t>
            </a:fld>
            <a:endParaRPr lang="en-CA"/>
          </a:p>
        </p:txBody>
      </p:sp>
    </p:spTree>
    <p:extLst>
      <p:ext uri="{BB962C8B-B14F-4D97-AF65-F5344CB8AC3E}">
        <p14:creationId xmlns:p14="http://schemas.microsoft.com/office/powerpoint/2010/main" val="4169343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BDDF0-866F-48C9-9308-8ED153E73B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0AF3B3-087C-B985-C529-F653C22B9D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3CF398-729B-DE5D-7CAE-0F38BA51D139}"/>
              </a:ext>
            </a:extLst>
          </p:cNvPr>
          <p:cNvSpPr>
            <a:spLocks noGrp="1"/>
          </p:cNvSpPr>
          <p:nvPr>
            <p:ph type="body" idx="1"/>
          </p:nvPr>
        </p:nvSpPr>
        <p:spPr/>
        <p:txBody>
          <a:bodyPr/>
          <a:lstStyle/>
          <a:p>
            <a:endParaRPr lang="en-CA" dirty="0"/>
          </a:p>
        </p:txBody>
      </p:sp>
      <p:sp>
        <p:nvSpPr>
          <p:cNvPr id="4" name="Footer Placeholder 3">
            <a:extLst>
              <a:ext uri="{FF2B5EF4-FFF2-40B4-BE49-F238E27FC236}">
                <a16:creationId xmlns:a16="http://schemas.microsoft.com/office/drawing/2014/main" id="{F2E112EB-37E9-215A-8D95-1EB3711CCBB7}"/>
              </a:ext>
            </a:extLst>
          </p:cNvPr>
          <p:cNvSpPr>
            <a:spLocks noGrp="1"/>
          </p:cNvSpPr>
          <p:nvPr>
            <p:ph type="ftr" sz="quarter" idx="4"/>
          </p:nvPr>
        </p:nvSpPr>
        <p:spPr/>
        <p:txBody>
          <a:bodyPr/>
          <a:lstStyle/>
          <a:p>
            <a:endParaRPr lang="en-CA"/>
          </a:p>
        </p:txBody>
      </p:sp>
      <p:sp>
        <p:nvSpPr>
          <p:cNvPr id="5" name="Slide Number Placeholder 4">
            <a:extLst>
              <a:ext uri="{FF2B5EF4-FFF2-40B4-BE49-F238E27FC236}">
                <a16:creationId xmlns:a16="http://schemas.microsoft.com/office/drawing/2014/main" id="{2995DCCB-F1EB-F9CB-DBDB-F03475EBEC2C}"/>
              </a:ext>
            </a:extLst>
          </p:cNvPr>
          <p:cNvSpPr>
            <a:spLocks noGrp="1"/>
          </p:cNvSpPr>
          <p:nvPr>
            <p:ph type="sldNum" sz="quarter" idx="5"/>
          </p:nvPr>
        </p:nvSpPr>
        <p:spPr/>
        <p:txBody>
          <a:bodyPr/>
          <a:lstStyle/>
          <a:p>
            <a:fld id="{EDDAF38A-9FE7-481D-8B54-EFAD8E03166E}" type="slidenum">
              <a:rPr lang="en-CA" smtClean="0"/>
              <a:t>9</a:t>
            </a:fld>
            <a:endParaRPr lang="en-CA"/>
          </a:p>
        </p:txBody>
      </p:sp>
    </p:spTree>
    <p:extLst>
      <p:ext uri="{BB962C8B-B14F-4D97-AF65-F5344CB8AC3E}">
        <p14:creationId xmlns:p14="http://schemas.microsoft.com/office/powerpoint/2010/main" val="501924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6274" name="Rectangle 2"/>
          <p:cNvSpPr>
            <a:spLocks noGrp="1" noRot="1" noChangeAspect="1" noChangeArrowheads="1" noTextEdit="1"/>
          </p:cNvSpPr>
          <p:nvPr>
            <p:ph type="sldImg"/>
          </p:nvPr>
        </p:nvSpPr>
        <p:spPr>
          <a:ln/>
        </p:spPr>
      </p:sp>
      <p:sp>
        <p:nvSpPr>
          <p:cNvPr id="120627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4498723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ctrTitle" hasCustomPrompt="1"/>
          </p:nvPr>
        </p:nvSpPr>
        <p:spPr>
          <a:xfrm rot="20046795">
            <a:off x="1569179" y="2103847"/>
            <a:ext cx="9313035" cy="2450516"/>
          </a:xfrm>
        </p:spPr>
        <p:txBody>
          <a:bodyPr anchor="b">
            <a:noAutofit/>
          </a:bodyPr>
          <a:lstStyle>
            <a:lvl1pPr algn="ctr">
              <a:defRPr sz="3600">
                <a:solidFill>
                  <a:srgbClr val="71131D"/>
                </a:solidFill>
                <a:latin typeface="Arial"/>
              </a:defRPr>
            </a:lvl1pPr>
          </a:lstStyle>
          <a:p>
            <a:r>
              <a:rPr lang="en-US" dirty="0"/>
              <a:t>DRAFT April 2024</a:t>
            </a:r>
            <a:endParaRPr lang="en-CA" dirty="0"/>
          </a:p>
        </p:txBody>
      </p:sp>
      <p:sp>
        <p:nvSpPr>
          <p:cNvPr id="10" name="Subtitle 4"/>
          <p:cNvSpPr>
            <a:spLocks noGrp="1"/>
          </p:cNvSpPr>
          <p:nvPr>
            <p:ph type="subTitle" idx="1"/>
          </p:nvPr>
        </p:nvSpPr>
        <p:spPr>
          <a:xfrm>
            <a:off x="1443215" y="4293101"/>
            <a:ext cx="9318383" cy="1008113"/>
          </a:xfrm>
        </p:spPr>
        <p:txBody>
          <a:bodyPr>
            <a:normAutofit/>
          </a:bodyPr>
          <a:lstStyle>
            <a:lvl1pPr marL="0" indent="0" algn="ctr">
              <a:buNone/>
              <a:defRPr sz="1800" baseline="0">
                <a:solidFill>
                  <a:srgbClr val="71131D"/>
                </a:solidFill>
              </a:defRPr>
            </a:lvl1pPr>
          </a:lstStyle>
          <a:p>
            <a:r>
              <a:rPr lang="en-US" dirty="0"/>
              <a:t>Click to edit Master subtitle style</a:t>
            </a:r>
          </a:p>
          <a:p>
            <a:endParaRPr lang="en-US" dirty="0"/>
          </a:p>
          <a:p>
            <a:r>
              <a:rPr lang="en-US" dirty="0" err="1"/>
              <a:t>dd</a:t>
            </a:r>
            <a:r>
              <a:rPr lang="en-US" dirty="0"/>
              <a:t> month/</a:t>
            </a:r>
            <a:r>
              <a:rPr lang="en-US" dirty="0" err="1"/>
              <a:t>mois</a:t>
            </a:r>
            <a:r>
              <a:rPr lang="en-US" dirty="0"/>
              <a:t> year</a:t>
            </a:r>
            <a:endParaRPr lang="en-CA" dirty="0"/>
          </a:p>
        </p:txBody>
      </p:sp>
      <p:sp>
        <p:nvSpPr>
          <p:cNvPr id="3" name="Text Placeholder 2">
            <a:extLst>
              <a:ext uri="{FF2B5EF4-FFF2-40B4-BE49-F238E27FC236}">
                <a16:creationId xmlns:a16="http://schemas.microsoft.com/office/drawing/2014/main" id="{1D87AC4D-907B-F92A-BF7F-B2EA9D400105}"/>
              </a:ext>
            </a:extLst>
          </p:cNvPr>
          <p:cNvSpPr>
            <a:spLocks noGrp="1"/>
          </p:cNvSpPr>
          <p:nvPr>
            <p:ph type="body" sz="quarter" idx="10"/>
          </p:nvPr>
        </p:nvSpPr>
        <p:spPr>
          <a:xfrm>
            <a:off x="5097463" y="3151188"/>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142760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3621" y="8792"/>
            <a:ext cx="10972800" cy="914400"/>
          </a:xfrm>
        </p:spPr>
        <p:txBody>
          <a:bodyPr>
            <a:normAutofit/>
          </a:bodyPr>
          <a:lstStyle>
            <a:lvl1pPr algn="l">
              <a:defRPr sz="2800" b="1">
                <a:solidFill>
                  <a:schemeClr val="accent2">
                    <a:lumMod val="20000"/>
                    <a:lumOff val="80000"/>
                  </a:schemeClr>
                </a:solidFill>
                <a:latin typeface="Arial"/>
              </a:defRPr>
            </a:lvl1pPr>
          </a:lstStyle>
          <a:p>
            <a:r>
              <a:rPr lang="en-US" dirty="0"/>
              <a:t>Click to edit Master title style</a:t>
            </a:r>
            <a:endParaRPr lang="en-CA" dirty="0"/>
          </a:p>
        </p:txBody>
      </p:sp>
      <p:sp>
        <p:nvSpPr>
          <p:cNvPr id="3" name="Content Placeholder 2"/>
          <p:cNvSpPr>
            <a:spLocks noGrp="1"/>
          </p:cNvSpPr>
          <p:nvPr>
            <p:ph idx="1"/>
          </p:nvPr>
        </p:nvSpPr>
        <p:spPr>
          <a:xfrm>
            <a:off x="609600" y="923192"/>
            <a:ext cx="10972800" cy="5569682"/>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5D6009F1-245E-4941-B2B2-C40774ADCF5B}" type="slidenum">
              <a:rPr lang="en-CA" altLang="en-US"/>
              <a:pPr/>
              <a:t>‹#›</a:t>
            </a:fld>
            <a:endParaRPr lang="en-CA" altLang="en-US"/>
          </a:p>
        </p:txBody>
      </p:sp>
    </p:spTree>
    <p:extLst>
      <p:ext uri="{BB962C8B-B14F-4D97-AF65-F5344CB8AC3E}">
        <p14:creationId xmlns:p14="http://schemas.microsoft.com/office/powerpoint/2010/main" val="3784405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pPr>
              <a:defRPr/>
            </a:pPr>
            <a:endParaRPr lang="en-CA"/>
          </a:p>
        </p:txBody>
      </p:sp>
      <p:sp>
        <p:nvSpPr>
          <p:cNvPr id="5" name="Slide Number Placeholder 4"/>
          <p:cNvSpPr>
            <a:spLocks noGrp="1"/>
          </p:cNvSpPr>
          <p:nvPr>
            <p:ph type="sldNum" sz="quarter" idx="12"/>
          </p:nvPr>
        </p:nvSpPr>
        <p:spPr/>
        <p:txBody>
          <a:bodyPr/>
          <a:lstStyle/>
          <a:p>
            <a:fld id="{2E9B52A2-B4D8-4003-A4F3-362335115167}" type="slidenum">
              <a:rPr lang="en-CA" altLang="en-US" smtClean="0"/>
              <a:pPr/>
              <a:t>‹#›</a:t>
            </a:fld>
            <a:endParaRPr lang="en-CA" altLang="en-US"/>
          </a:p>
        </p:txBody>
      </p:sp>
    </p:spTree>
    <p:extLst>
      <p:ext uri="{BB962C8B-B14F-4D97-AF65-F5344CB8AC3E}">
        <p14:creationId xmlns:p14="http://schemas.microsoft.com/office/powerpoint/2010/main" val="288754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pPr>
              <a:defRPr/>
            </a:pPr>
            <a:endParaRPr lang="en-CA"/>
          </a:p>
        </p:txBody>
      </p:sp>
      <p:sp>
        <p:nvSpPr>
          <p:cNvPr id="5" name="Slide Number Placeholder 4"/>
          <p:cNvSpPr>
            <a:spLocks noGrp="1"/>
          </p:cNvSpPr>
          <p:nvPr>
            <p:ph type="sldNum" sz="quarter" idx="12"/>
          </p:nvPr>
        </p:nvSpPr>
        <p:spPr/>
        <p:txBody>
          <a:bodyPr/>
          <a:lstStyle/>
          <a:p>
            <a:fld id="{2E9B52A2-B4D8-4003-A4F3-362335115167}" type="slidenum">
              <a:rPr lang="en-CA" altLang="en-US" smtClean="0"/>
              <a:pPr/>
              <a:t>‹#›</a:t>
            </a:fld>
            <a:endParaRPr lang="en-CA" altLang="en-US"/>
          </a:p>
        </p:txBody>
      </p:sp>
      <p:sp>
        <p:nvSpPr>
          <p:cNvPr id="8" name="Picture Placeholder 2"/>
          <p:cNvSpPr>
            <a:spLocks noGrp="1"/>
          </p:cNvSpPr>
          <p:nvPr>
            <p:ph type="pic" idx="1"/>
          </p:nvPr>
        </p:nvSpPr>
        <p:spPr>
          <a:xfrm>
            <a:off x="335360" y="908720"/>
            <a:ext cx="5688632" cy="5400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9" name="Picture Placeholder 2"/>
          <p:cNvSpPr>
            <a:spLocks noGrp="1"/>
          </p:cNvSpPr>
          <p:nvPr>
            <p:ph type="pic" idx="13"/>
          </p:nvPr>
        </p:nvSpPr>
        <p:spPr>
          <a:xfrm>
            <a:off x="6168008" y="888667"/>
            <a:ext cx="5688632" cy="5400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Tree>
    <p:extLst>
      <p:ext uri="{BB962C8B-B14F-4D97-AF65-F5344CB8AC3E}">
        <p14:creationId xmlns:p14="http://schemas.microsoft.com/office/powerpoint/2010/main" val="18435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pPr>
              <a:defRPr/>
            </a:pPr>
            <a:endParaRPr lang="en-CA" dirty="0"/>
          </a:p>
        </p:txBody>
      </p:sp>
      <p:sp>
        <p:nvSpPr>
          <p:cNvPr id="8" name="Slide Number Placeholder 7"/>
          <p:cNvSpPr>
            <a:spLocks noGrp="1"/>
          </p:cNvSpPr>
          <p:nvPr>
            <p:ph type="sldNum" sz="quarter" idx="12"/>
          </p:nvPr>
        </p:nvSpPr>
        <p:spPr/>
        <p:txBody>
          <a:bodyPr/>
          <a:lstStyle/>
          <a:p>
            <a:fld id="{2E9B52A2-B4D8-4003-A4F3-362335115167}" type="slidenum">
              <a:rPr lang="en-CA" altLang="en-US" smtClean="0"/>
              <a:pPr/>
              <a:t>‹#›</a:t>
            </a:fld>
            <a:endParaRPr lang="en-CA" altLang="en-US"/>
          </a:p>
        </p:txBody>
      </p:sp>
      <p:sp>
        <p:nvSpPr>
          <p:cNvPr id="9" name="Content Placeholder 2"/>
          <p:cNvSpPr>
            <a:spLocks noGrp="1"/>
          </p:cNvSpPr>
          <p:nvPr>
            <p:ph idx="1"/>
          </p:nvPr>
        </p:nvSpPr>
        <p:spPr>
          <a:xfrm>
            <a:off x="551384" y="923192"/>
            <a:ext cx="5400600" cy="5569682"/>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Content Placeholder 2"/>
          <p:cNvSpPr>
            <a:spLocks noGrp="1"/>
          </p:cNvSpPr>
          <p:nvPr>
            <p:ph idx="13"/>
          </p:nvPr>
        </p:nvSpPr>
        <p:spPr>
          <a:xfrm>
            <a:off x="6240016" y="923192"/>
            <a:ext cx="5472608" cy="5569682"/>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3046383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3037"/>
            <a:ext cx="10972800" cy="617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endParaRPr lang="en-CA" altLang="en-US" dirty="0"/>
          </a:p>
        </p:txBody>
      </p:sp>
      <p:sp>
        <p:nvSpPr>
          <p:cNvPr id="1027" name="Text Placeholder 2"/>
          <p:cNvSpPr>
            <a:spLocks noGrp="1"/>
          </p:cNvSpPr>
          <p:nvPr>
            <p:ph type="body" idx="1"/>
          </p:nvPr>
        </p:nvSpPr>
        <p:spPr bwMode="auto">
          <a:xfrm>
            <a:off x="609600" y="908720"/>
            <a:ext cx="10972800" cy="503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CA" altLang="en-US" dirty="0"/>
          </a:p>
        </p:txBody>
      </p:sp>
      <p:sp>
        <p:nvSpPr>
          <p:cNvPr id="5" name="Footer Placeholder 4"/>
          <p:cNvSpPr>
            <a:spLocks noGrp="1"/>
          </p:cNvSpPr>
          <p:nvPr>
            <p:ph type="ftr" sz="quarter" idx="3"/>
          </p:nvPr>
        </p:nvSpPr>
        <p:spPr>
          <a:xfrm>
            <a:off x="4165600" y="6492875"/>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00000"/>
                </a:solidFill>
                <a:latin typeface="Arial"/>
                <a:ea typeface="+mn-ea"/>
                <a:cs typeface="Arial"/>
              </a:defRPr>
            </a:lvl1pPr>
          </a:lstStyle>
          <a:p>
            <a:pPr>
              <a:defRPr/>
            </a:pPr>
            <a:endParaRPr lang="en-CA"/>
          </a:p>
        </p:txBody>
      </p:sp>
      <p:sp>
        <p:nvSpPr>
          <p:cNvPr id="6" name="Slide Number Placeholder 5"/>
          <p:cNvSpPr>
            <a:spLocks noGrp="1"/>
          </p:cNvSpPr>
          <p:nvPr>
            <p:ph type="sldNum" sz="quarter" idx="4"/>
          </p:nvPr>
        </p:nvSpPr>
        <p:spPr>
          <a:xfrm>
            <a:off x="9347200" y="6492874"/>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0000"/>
                </a:solidFill>
                <a:cs typeface="Arial" pitchFamily="34" charset="0"/>
              </a:defRPr>
            </a:lvl1pPr>
          </a:lstStyle>
          <a:p>
            <a:pPr fontAlgn="base">
              <a:spcBef>
                <a:spcPct val="0"/>
              </a:spcBef>
              <a:spcAft>
                <a:spcPct val="0"/>
              </a:spcAft>
            </a:pPr>
            <a:fld id="{2E9B52A2-B4D8-4003-A4F3-362335115167}" type="slidenum">
              <a:rPr lang="en-CA" altLang="en-US">
                <a:ea typeface="ＭＳ Ｐゴシック" pitchFamily="34" charset="-128"/>
              </a:rPr>
              <a:pPr fontAlgn="base">
                <a:spcBef>
                  <a:spcPct val="0"/>
                </a:spcBef>
                <a:spcAft>
                  <a:spcPct val="0"/>
                </a:spcAft>
              </a:pPr>
              <a:t>‹#›</a:t>
            </a:fld>
            <a:endParaRPr lang="en-CA" altLang="en-US">
              <a:ea typeface="ＭＳ Ｐゴシック" pitchFamily="34" charset="-128"/>
            </a:endParaRPr>
          </a:p>
        </p:txBody>
      </p:sp>
    </p:spTree>
    <p:extLst>
      <p:ext uri="{BB962C8B-B14F-4D97-AF65-F5344CB8AC3E}">
        <p14:creationId xmlns:p14="http://schemas.microsoft.com/office/powerpoint/2010/main" val="17220850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lgn="l" rtl="0" eaLnBrk="1" fontAlgn="base" hangingPunct="1">
        <a:spcBef>
          <a:spcPct val="0"/>
        </a:spcBef>
        <a:spcAft>
          <a:spcPct val="0"/>
        </a:spcAft>
        <a:defRPr sz="2800" b="1" kern="1200">
          <a:solidFill>
            <a:schemeClr val="accent2">
              <a:lumMod val="20000"/>
              <a:lumOff val="80000"/>
            </a:schemeClr>
          </a:solidFill>
          <a:latin typeface="Arial"/>
          <a:ea typeface="ＭＳ Ｐゴシック" charset="0"/>
          <a:cs typeface="Arial"/>
        </a:defRPr>
      </a:lvl1pPr>
      <a:lvl2pPr algn="l" rtl="0" eaLnBrk="1" fontAlgn="base" hangingPunct="1">
        <a:spcBef>
          <a:spcPct val="0"/>
        </a:spcBef>
        <a:spcAft>
          <a:spcPct val="0"/>
        </a:spcAft>
        <a:defRPr sz="3200" b="1">
          <a:solidFill>
            <a:srgbClr val="71131D"/>
          </a:solidFill>
          <a:latin typeface="Arial" charset="0"/>
          <a:ea typeface="ＭＳ Ｐゴシック" charset="0"/>
        </a:defRPr>
      </a:lvl2pPr>
      <a:lvl3pPr algn="l" rtl="0" eaLnBrk="1" fontAlgn="base" hangingPunct="1">
        <a:spcBef>
          <a:spcPct val="0"/>
        </a:spcBef>
        <a:spcAft>
          <a:spcPct val="0"/>
        </a:spcAft>
        <a:defRPr sz="3200" b="1">
          <a:solidFill>
            <a:srgbClr val="71131D"/>
          </a:solidFill>
          <a:latin typeface="Arial" charset="0"/>
          <a:ea typeface="ＭＳ Ｐゴシック" charset="0"/>
        </a:defRPr>
      </a:lvl3pPr>
      <a:lvl4pPr algn="l" rtl="0" eaLnBrk="1" fontAlgn="base" hangingPunct="1">
        <a:spcBef>
          <a:spcPct val="0"/>
        </a:spcBef>
        <a:spcAft>
          <a:spcPct val="0"/>
        </a:spcAft>
        <a:defRPr sz="3200" b="1">
          <a:solidFill>
            <a:srgbClr val="71131D"/>
          </a:solidFill>
          <a:latin typeface="Arial" charset="0"/>
          <a:ea typeface="ＭＳ Ｐゴシック" charset="0"/>
        </a:defRPr>
      </a:lvl4pPr>
      <a:lvl5pPr algn="l" rtl="0" eaLnBrk="1" fontAlgn="base" hangingPunct="1">
        <a:spcBef>
          <a:spcPct val="0"/>
        </a:spcBef>
        <a:spcAft>
          <a:spcPct val="0"/>
        </a:spcAft>
        <a:defRPr sz="3200" b="1">
          <a:solidFill>
            <a:srgbClr val="71131D"/>
          </a:solidFill>
          <a:latin typeface="Arial" charset="0"/>
          <a:ea typeface="ＭＳ Ｐゴシック" charset="0"/>
        </a:defRPr>
      </a:lvl5pPr>
      <a:lvl6pPr marL="457200" algn="l" rtl="0" eaLnBrk="1" fontAlgn="base" hangingPunct="1">
        <a:spcBef>
          <a:spcPct val="0"/>
        </a:spcBef>
        <a:spcAft>
          <a:spcPct val="0"/>
        </a:spcAft>
        <a:defRPr sz="2800" b="1">
          <a:solidFill>
            <a:srgbClr val="20558A"/>
          </a:solidFill>
          <a:latin typeface="Arial" charset="0"/>
          <a:ea typeface="ＭＳ Ｐゴシック" charset="0"/>
        </a:defRPr>
      </a:lvl6pPr>
      <a:lvl7pPr marL="914400" algn="l" rtl="0" eaLnBrk="1" fontAlgn="base" hangingPunct="1">
        <a:spcBef>
          <a:spcPct val="0"/>
        </a:spcBef>
        <a:spcAft>
          <a:spcPct val="0"/>
        </a:spcAft>
        <a:defRPr sz="2800" b="1">
          <a:solidFill>
            <a:srgbClr val="20558A"/>
          </a:solidFill>
          <a:latin typeface="Arial" charset="0"/>
          <a:ea typeface="ＭＳ Ｐゴシック" charset="0"/>
        </a:defRPr>
      </a:lvl7pPr>
      <a:lvl8pPr marL="1371600" algn="l" rtl="0" eaLnBrk="1" fontAlgn="base" hangingPunct="1">
        <a:spcBef>
          <a:spcPct val="0"/>
        </a:spcBef>
        <a:spcAft>
          <a:spcPct val="0"/>
        </a:spcAft>
        <a:defRPr sz="2800" b="1">
          <a:solidFill>
            <a:srgbClr val="20558A"/>
          </a:solidFill>
          <a:latin typeface="Arial" charset="0"/>
          <a:ea typeface="ＭＳ Ｐゴシック" charset="0"/>
        </a:defRPr>
      </a:lvl8pPr>
      <a:lvl9pPr marL="1828800" algn="l" rtl="0" eaLnBrk="1" fontAlgn="base" hangingPunct="1">
        <a:spcBef>
          <a:spcPct val="0"/>
        </a:spcBef>
        <a:spcAft>
          <a:spcPct val="0"/>
        </a:spcAft>
        <a:defRPr sz="2800" b="1">
          <a:solidFill>
            <a:srgbClr val="20558A"/>
          </a:solidFill>
          <a:latin typeface="Arial" charset="0"/>
          <a:ea typeface="ＭＳ Ｐゴシック" charset="0"/>
        </a:defRPr>
      </a:lvl9pPr>
    </p:titleStyle>
    <p:bodyStyle>
      <a:lvl1pPr marL="342900" indent="-342900" algn="l" rtl="0" eaLnBrk="1" fontAlgn="base" hangingPunct="1">
        <a:spcBef>
          <a:spcPct val="20000"/>
        </a:spcBef>
        <a:spcAft>
          <a:spcPct val="0"/>
        </a:spcAft>
        <a:buFont typeface="Arial" pitchFamily="34" charset="0"/>
        <a:buChar char="•"/>
        <a:defRPr sz="2800" kern="1200">
          <a:solidFill>
            <a:srgbClr val="000000"/>
          </a:solidFill>
          <a:latin typeface="Arial"/>
          <a:ea typeface="ＭＳ Ｐゴシック" charset="0"/>
          <a:cs typeface="Arial"/>
        </a:defRPr>
      </a:lvl1pPr>
      <a:lvl2pPr marL="742950" indent="-285750" algn="l" rtl="0" eaLnBrk="1" fontAlgn="base" hangingPunct="1">
        <a:spcBef>
          <a:spcPct val="20000"/>
        </a:spcBef>
        <a:spcAft>
          <a:spcPct val="0"/>
        </a:spcAft>
        <a:buFont typeface="Arial" pitchFamily="34" charset="0"/>
        <a:buChar char="–"/>
        <a:defRPr sz="2400" kern="1200">
          <a:solidFill>
            <a:srgbClr val="000000"/>
          </a:solidFill>
          <a:latin typeface="Arial"/>
          <a:ea typeface="ＭＳ Ｐゴシック" charset="0"/>
          <a:cs typeface="Arial"/>
        </a:defRPr>
      </a:lvl2pPr>
      <a:lvl3pPr marL="1143000" indent="-228600" algn="l" rtl="0" eaLnBrk="1" fontAlgn="base" hangingPunct="1">
        <a:spcBef>
          <a:spcPct val="20000"/>
        </a:spcBef>
        <a:spcAft>
          <a:spcPct val="0"/>
        </a:spcAft>
        <a:buFont typeface="Arial" pitchFamily="34" charset="0"/>
        <a:buChar char="•"/>
        <a:defRPr sz="2000" kern="1200">
          <a:solidFill>
            <a:srgbClr val="000000"/>
          </a:solidFill>
          <a:latin typeface="Arial"/>
          <a:ea typeface="ＭＳ Ｐゴシック" charset="0"/>
          <a:cs typeface="Arial"/>
        </a:defRPr>
      </a:lvl3pPr>
      <a:lvl4pPr marL="1600200" indent="-228600" algn="l" rtl="0" eaLnBrk="1" fontAlgn="base" hangingPunct="1">
        <a:spcBef>
          <a:spcPct val="20000"/>
        </a:spcBef>
        <a:spcAft>
          <a:spcPct val="0"/>
        </a:spcAft>
        <a:buFont typeface="Arial" pitchFamily="34" charset="0"/>
        <a:buChar char="–"/>
        <a:defRPr kern="1200">
          <a:solidFill>
            <a:srgbClr val="000000"/>
          </a:solidFill>
          <a:latin typeface="Arial"/>
          <a:ea typeface="ＭＳ Ｐゴシック" charset="0"/>
          <a:cs typeface="Arial"/>
        </a:defRPr>
      </a:lvl4pPr>
      <a:lvl5pPr marL="2057400" indent="-228600" algn="l" rtl="0" eaLnBrk="1" fontAlgn="base" hangingPunct="1">
        <a:spcBef>
          <a:spcPct val="20000"/>
        </a:spcBef>
        <a:spcAft>
          <a:spcPct val="0"/>
        </a:spcAft>
        <a:buFont typeface="Arial" pitchFamily="34" charset="0"/>
        <a:buChar char="»"/>
        <a:defRPr kern="1200">
          <a:solidFill>
            <a:srgbClr val="000000"/>
          </a:solidFill>
          <a:latin typeface="Arial"/>
          <a:ea typeface="ＭＳ Ｐゴシック" charset="0"/>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3" Type="http://schemas.openxmlformats.org/officeDocument/2006/relationships/tags" Target="../tags/tag72.xml"/><Relationship Id="rId18" Type="http://schemas.openxmlformats.org/officeDocument/2006/relationships/tags" Target="../tags/tag77.xml"/><Relationship Id="rId26" Type="http://schemas.openxmlformats.org/officeDocument/2006/relationships/image" Target="../media/image36.png"/><Relationship Id="rId21" Type="http://schemas.openxmlformats.org/officeDocument/2006/relationships/tags" Target="../tags/tag80.xml"/><Relationship Id="rId34" Type="http://schemas.openxmlformats.org/officeDocument/2006/relationships/image" Target="../media/image44.png"/><Relationship Id="rId7" Type="http://schemas.openxmlformats.org/officeDocument/2006/relationships/tags" Target="../tags/tag66.xml"/><Relationship Id="rId12" Type="http://schemas.openxmlformats.org/officeDocument/2006/relationships/tags" Target="../tags/tag71.xml"/><Relationship Id="rId17" Type="http://schemas.openxmlformats.org/officeDocument/2006/relationships/tags" Target="../tags/tag76.xml"/><Relationship Id="rId25" Type="http://schemas.openxmlformats.org/officeDocument/2006/relationships/image" Target="../media/image35.png"/><Relationship Id="rId33" Type="http://schemas.openxmlformats.org/officeDocument/2006/relationships/image" Target="../media/image43.png"/><Relationship Id="rId38" Type="http://schemas.openxmlformats.org/officeDocument/2006/relationships/image" Target="../media/image48.png"/><Relationship Id="rId2" Type="http://schemas.openxmlformats.org/officeDocument/2006/relationships/tags" Target="../tags/tag61.xml"/><Relationship Id="rId16" Type="http://schemas.openxmlformats.org/officeDocument/2006/relationships/tags" Target="../tags/tag75.xml"/><Relationship Id="rId20" Type="http://schemas.openxmlformats.org/officeDocument/2006/relationships/tags" Target="../tags/tag79.xml"/><Relationship Id="rId29" Type="http://schemas.openxmlformats.org/officeDocument/2006/relationships/image" Target="../media/image39.png"/><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tags" Target="../tags/tag70.xml"/><Relationship Id="rId24" Type="http://schemas.openxmlformats.org/officeDocument/2006/relationships/image" Target="../media/image34.png"/><Relationship Id="rId32" Type="http://schemas.openxmlformats.org/officeDocument/2006/relationships/image" Target="../media/image42.jpeg"/><Relationship Id="rId37" Type="http://schemas.openxmlformats.org/officeDocument/2006/relationships/image" Target="../media/image47.png"/><Relationship Id="rId5" Type="http://schemas.openxmlformats.org/officeDocument/2006/relationships/tags" Target="../tags/tag64.xml"/><Relationship Id="rId15" Type="http://schemas.openxmlformats.org/officeDocument/2006/relationships/tags" Target="../tags/tag74.xml"/><Relationship Id="rId23" Type="http://schemas.openxmlformats.org/officeDocument/2006/relationships/image" Target="../media/image33.jpeg"/><Relationship Id="rId28" Type="http://schemas.openxmlformats.org/officeDocument/2006/relationships/image" Target="../media/image38.png"/><Relationship Id="rId36" Type="http://schemas.openxmlformats.org/officeDocument/2006/relationships/image" Target="../media/image46.jpeg"/><Relationship Id="rId10" Type="http://schemas.openxmlformats.org/officeDocument/2006/relationships/tags" Target="../tags/tag69.xml"/><Relationship Id="rId19" Type="http://schemas.openxmlformats.org/officeDocument/2006/relationships/tags" Target="../tags/tag78.xml"/><Relationship Id="rId31" Type="http://schemas.openxmlformats.org/officeDocument/2006/relationships/image" Target="../media/image41.jpeg"/><Relationship Id="rId4" Type="http://schemas.openxmlformats.org/officeDocument/2006/relationships/tags" Target="../tags/tag63.xml"/><Relationship Id="rId9" Type="http://schemas.openxmlformats.org/officeDocument/2006/relationships/tags" Target="../tags/tag68.xml"/><Relationship Id="rId14" Type="http://schemas.openxmlformats.org/officeDocument/2006/relationships/tags" Target="../tags/tag73.xml"/><Relationship Id="rId22" Type="http://schemas.openxmlformats.org/officeDocument/2006/relationships/slideLayout" Target="../slideLayouts/slideLayout5.xml"/><Relationship Id="rId27" Type="http://schemas.openxmlformats.org/officeDocument/2006/relationships/image" Target="../media/image37.png"/><Relationship Id="rId30" Type="http://schemas.openxmlformats.org/officeDocument/2006/relationships/image" Target="../media/image40.png"/><Relationship Id="rId35" Type="http://schemas.openxmlformats.org/officeDocument/2006/relationships/image" Target="../media/image45.png"/><Relationship Id="rId8" Type="http://schemas.openxmlformats.org/officeDocument/2006/relationships/tags" Target="../tags/tag67.xml"/><Relationship Id="rId3" Type="http://schemas.openxmlformats.org/officeDocument/2006/relationships/tags" Target="../tags/tag62.xml"/></Relationships>
</file>

<file path=ppt/slides/_rels/slide11.xml.rels><?xml version="1.0" encoding="UTF-8" standalone="yes"?>
<Relationships xmlns="http://schemas.openxmlformats.org/package/2006/relationships"><Relationship Id="rId13" Type="http://schemas.openxmlformats.org/officeDocument/2006/relationships/tags" Target="../tags/tag93.xml"/><Relationship Id="rId18" Type="http://schemas.openxmlformats.org/officeDocument/2006/relationships/tags" Target="../tags/tag98.xml"/><Relationship Id="rId26" Type="http://schemas.openxmlformats.org/officeDocument/2006/relationships/slideLayout" Target="../slideLayouts/slideLayout5.xml"/><Relationship Id="rId39" Type="http://schemas.openxmlformats.org/officeDocument/2006/relationships/image" Target="../media/image61.jpeg"/><Relationship Id="rId21" Type="http://schemas.openxmlformats.org/officeDocument/2006/relationships/tags" Target="../tags/tag101.xml"/><Relationship Id="rId34" Type="http://schemas.openxmlformats.org/officeDocument/2006/relationships/image" Target="../media/image56.png"/><Relationship Id="rId42" Type="http://schemas.openxmlformats.org/officeDocument/2006/relationships/image" Target="../media/image64.jpeg"/><Relationship Id="rId7" Type="http://schemas.openxmlformats.org/officeDocument/2006/relationships/tags" Target="../tags/tag87.xml"/><Relationship Id="rId2" Type="http://schemas.openxmlformats.org/officeDocument/2006/relationships/tags" Target="../tags/tag82.xml"/><Relationship Id="rId16" Type="http://schemas.openxmlformats.org/officeDocument/2006/relationships/tags" Target="../tags/tag96.xml"/><Relationship Id="rId20" Type="http://schemas.openxmlformats.org/officeDocument/2006/relationships/tags" Target="../tags/tag100.xml"/><Relationship Id="rId29" Type="http://schemas.openxmlformats.org/officeDocument/2006/relationships/image" Target="../media/image51.png"/><Relationship Id="rId41" Type="http://schemas.openxmlformats.org/officeDocument/2006/relationships/image" Target="../media/image63.png"/><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tags" Target="../tags/tag91.xml"/><Relationship Id="rId24" Type="http://schemas.openxmlformats.org/officeDocument/2006/relationships/tags" Target="../tags/tag104.xml"/><Relationship Id="rId32" Type="http://schemas.openxmlformats.org/officeDocument/2006/relationships/image" Target="../media/image54.png"/><Relationship Id="rId37" Type="http://schemas.openxmlformats.org/officeDocument/2006/relationships/image" Target="../media/image59.jpeg"/><Relationship Id="rId40" Type="http://schemas.openxmlformats.org/officeDocument/2006/relationships/image" Target="../media/image62.png"/><Relationship Id="rId5" Type="http://schemas.openxmlformats.org/officeDocument/2006/relationships/tags" Target="../tags/tag85.xml"/><Relationship Id="rId15" Type="http://schemas.openxmlformats.org/officeDocument/2006/relationships/tags" Target="../tags/tag95.xml"/><Relationship Id="rId23" Type="http://schemas.openxmlformats.org/officeDocument/2006/relationships/tags" Target="../tags/tag103.xml"/><Relationship Id="rId28" Type="http://schemas.openxmlformats.org/officeDocument/2006/relationships/image" Target="../media/image50.png"/><Relationship Id="rId36" Type="http://schemas.openxmlformats.org/officeDocument/2006/relationships/image" Target="../media/image58.png"/><Relationship Id="rId10" Type="http://schemas.openxmlformats.org/officeDocument/2006/relationships/tags" Target="../tags/tag90.xml"/><Relationship Id="rId19" Type="http://schemas.openxmlformats.org/officeDocument/2006/relationships/tags" Target="../tags/tag99.xml"/><Relationship Id="rId31" Type="http://schemas.openxmlformats.org/officeDocument/2006/relationships/image" Target="../media/image53.png"/><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tags" Target="../tags/tag94.xml"/><Relationship Id="rId22" Type="http://schemas.openxmlformats.org/officeDocument/2006/relationships/tags" Target="../tags/tag102.xml"/><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7.png"/><Relationship Id="rId43" Type="http://schemas.openxmlformats.org/officeDocument/2006/relationships/image" Target="../media/image65.jpeg"/><Relationship Id="rId8" Type="http://schemas.openxmlformats.org/officeDocument/2006/relationships/tags" Target="../tags/tag88.xml"/><Relationship Id="rId3" Type="http://schemas.openxmlformats.org/officeDocument/2006/relationships/tags" Target="../tags/tag83.xml"/><Relationship Id="rId12" Type="http://schemas.openxmlformats.org/officeDocument/2006/relationships/tags" Target="../tags/tag92.xml"/><Relationship Id="rId17" Type="http://schemas.openxmlformats.org/officeDocument/2006/relationships/tags" Target="../tags/tag97.xml"/><Relationship Id="rId25" Type="http://schemas.openxmlformats.org/officeDocument/2006/relationships/tags" Target="../tags/tag105.xml"/><Relationship Id="rId33" Type="http://schemas.openxmlformats.org/officeDocument/2006/relationships/image" Target="../media/image55.png"/><Relationship Id="rId38" Type="http://schemas.openxmlformats.org/officeDocument/2006/relationships/image" Target="../media/image60.jpeg"/></Relationships>
</file>

<file path=ppt/slides/_rels/slide12.xml.rels><?xml version="1.0" encoding="UTF-8" standalone="yes"?>
<Relationships xmlns="http://schemas.openxmlformats.org/package/2006/relationships"><Relationship Id="rId8" Type="http://schemas.openxmlformats.org/officeDocument/2006/relationships/tags" Target="../tags/tag113.xml"/><Relationship Id="rId13" Type="http://schemas.openxmlformats.org/officeDocument/2006/relationships/tags" Target="../tags/tag118.xml"/><Relationship Id="rId18" Type="http://schemas.openxmlformats.org/officeDocument/2006/relationships/image" Target="../media/image66.jpeg"/><Relationship Id="rId26" Type="http://schemas.openxmlformats.org/officeDocument/2006/relationships/image" Target="../media/image74.png"/><Relationship Id="rId3" Type="http://schemas.openxmlformats.org/officeDocument/2006/relationships/tags" Target="../tags/tag108.xml"/><Relationship Id="rId21" Type="http://schemas.openxmlformats.org/officeDocument/2006/relationships/image" Target="../media/image69.png"/><Relationship Id="rId7" Type="http://schemas.openxmlformats.org/officeDocument/2006/relationships/tags" Target="../tags/tag112.xml"/><Relationship Id="rId12" Type="http://schemas.openxmlformats.org/officeDocument/2006/relationships/tags" Target="../tags/tag117.xml"/><Relationship Id="rId17" Type="http://schemas.openxmlformats.org/officeDocument/2006/relationships/slideLayout" Target="../slideLayouts/slideLayout5.xml"/><Relationship Id="rId25" Type="http://schemas.openxmlformats.org/officeDocument/2006/relationships/image" Target="../media/image73.jpeg"/><Relationship Id="rId2" Type="http://schemas.openxmlformats.org/officeDocument/2006/relationships/tags" Target="../tags/tag107.xml"/><Relationship Id="rId16" Type="http://schemas.openxmlformats.org/officeDocument/2006/relationships/tags" Target="../tags/tag121.xml"/><Relationship Id="rId20" Type="http://schemas.openxmlformats.org/officeDocument/2006/relationships/image" Target="../media/image68.jpeg"/><Relationship Id="rId29" Type="http://schemas.openxmlformats.org/officeDocument/2006/relationships/image" Target="../media/image77.png"/><Relationship Id="rId1" Type="http://schemas.openxmlformats.org/officeDocument/2006/relationships/tags" Target="../tags/tag106.xml"/><Relationship Id="rId6" Type="http://schemas.openxmlformats.org/officeDocument/2006/relationships/tags" Target="../tags/tag111.xml"/><Relationship Id="rId11" Type="http://schemas.openxmlformats.org/officeDocument/2006/relationships/tags" Target="../tags/tag116.xml"/><Relationship Id="rId24" Type="http://schemas.openxmlformats.org/officeDocument/2006/relationships/image" Target="../media/image72.png"/><Relationship Id="rId5" Type="http://schemas.openxmlformats.org/officeDocument/2006/relationships/tags" Target="../tags/tag110.xml"/><Relationship Id="rId15" Type="http://schemas.openxmlformats.org/officeDocument/2006/relationships/tags" Target="../tags/tag120.xml"/><Relationship Id="rId23" Type="http://schemas.openxmlformats.org/officeDocument/2006/relationships/image" Target="../media/image71.jpeg"/><Relationship Id="rId28" Type="http://schemas.openxmlformats.org/officeDocument/2006/relationships/image" Target="../media/image76.jpeg"/><Relationship Id="rId10" Type="http://schemas.openxmlformats.org/officeDocument/2006/relationships/tags" Target="../tags/tag115.xml"/><Relationship Id="rId19" Type="http://schemas.openxmlformats.org/officeDocument/2006/relationships/image" Target="../media/image67.jpeg"/><Relationship Id="rId4" Type="http://schemas.openxmlformats.org/officeDocument/2006/relationships/tags" Target="../tags/tag109.xml"/><Relationship Id="rId9" Type="http://schemas.openxmlformats.org/officeDocument/2006/relationships/tags" Target="../tags/tag114.xml"/><Relationship Id="rId14" Type="http://schemas.openxmlformats.org/officeDocument/2006/relationships/tags" Target="../tags/tag119.xml"/><Relationship Id="rId22" Type="http://schemas.openxmlformats.org/officeDocument/2006/relationships/image" Target="../media/image70.jpeg"/><Relationship Id="rId27" Type="http://schemas.openxmlformats.org/officeDocument/2006/relationships/image" Target="../media/image75.jpeg"/></Relationships>
</file>

<file path=ppt/slides/_rels/slide13.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78.jpeg"/><Relationship Id="rId5" Type="http://schemas.openxmlformats.org/officeDocument/2006/relationships/notesSlide" Target="../notesSlides/notesSlide6.xml"/><Relationship Id="rId4"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notesSlide" Target="../notesSlides/notesSlide1.xml"/><Relationship Id="rId4"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hyperlink" Target="https://www.canada.ca/en/department-national-defence/corporate/policies-standards/defence-administrative-orders-directives/5000-series/5021/5021-1-respiratory-protection.html" TargetMode="External"/><Relationship Id="rId5" Type="http://schemas.openxmlformats.org/officeDocument/2006/relationships/notesSlide" Target="../notesSlides/notesSlide2.xml"/><Relationship Id="rId4"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hyperlink" Target="https://www.canada.ca/en/services/defence/caf/military-identity-system/dress-manual/chapter-2/section-3.html" TargetMode="Externa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hyperlink" Target="https://www.canada.ca/en/department-national-defence/corporate/policies-standards/defence-administrative-orders-directives/5000-series/5516/5516-3-religious-or-spiritual-accommodation.html" TargetMode="External"/><Relationship Id="rId5" Type="http://schemas.openxmlformats.org/officeDocument/2006/relationships/notesSlide" Target="../notesSlides/notesSlide3.xml"/><Relationship Id="rId4"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3" Type="http://schemas.openxmlformats.org/officeDocument/2006/relationships/tags" Target="../tags/tag32.xml"/><Relationship Id="rId18" Type="http://schemas.openxmlformats.org/officeDocument/2006/relationships/tags" Target="../tags/tag37.xml"/><Relationship Id="rId26" Type="http://schemas.openxmlformats.org/officeDocument/2006/relationships/tags" Target="../tags/tag45.xml"/><Relationship Id="rId39" Type="http://schemas.openxmlformats.org/officeDocument/2006/relationships/image" Target="../media/image8.png"/><Relationship Id="rId21" Type="http://schemas.openxmlformats.org/officeDocument/2006/relationships/tags" Target="../tags/tag40.xml"/><Relationship Id="rId34" Type="http://schemas.openxmlformats.org/officeDocument/2006/relationships/image" Target="../media/image3.png"/><Relationship Id="rId42" Type="http://schemas.openxmlformats.org/officeDocument/2006/relationships/image" Target="../media/image11.png"/><Relationship Id="rId47" Type="http://schemas.openxmlformats.org/officeDocument/2006/relationships/image" Target="../media/image16.png"/><Relationship Id="rId50" Type="http://schemas.openxmlformats.org/officeDocument/2006/relationships/image" Target="../media/image19.png"/><Relationship Id="rId55" Type="http://schemas.openxmlformats.org/officeDocument/2006/relationships/image" Target="../media/image24.jpeg"/><Relationship Id="rId7" Type="http://schemas.openxmlformats.org/officeDocument/2006/relationships/tags" Target="../tags/tag26.xml"/><Relationship Id="rId2" Type="http://schemas.openxmlformats.org/officeDocument/2006/relationships/tags" Target="../tags/tag21.xml"/><Relationship Id="rId16" Type="http://schemas.openxmlformats.org/officeDocument/2006/relationships/tags" Target="../tags/tag35.xml"/><Relationship Id="rId29" Type="http://schemas.openxmlformats.org/officeDocument/2006/relationships/tags" Target="../tags/tag48.xml"/><Relationship Id="rId11" Type="http://schemas.openxmlformats.org/officeDocument/2006/relationships/tags" Target="../tags/tag30.xml"/><Relationship Id="rId24" Type="http://schemas.openxmlformats.org/officeDocument/2006/relationships/tags" Target="../tags/tag43.xml"/><Relationship Id="rId32" Type="http://schemas.openxmlformats.org/officeDocument/2006/relationships/slideLayout" Target="../slideLayouts/slideLayout5.xml"/><Relationship Id="rId37" Type="http://schemas.openxmlformats.org/officeDocument/2006/relationships/image" Target="../media/image6.png"/><Relationship Id="rId40" Type="http://schemas.openxmlformats.org/officeDocument/2006/relationships/image" Target="../media/image9.png"/><Relationship Id="rId45" Type="http://schemas.openxmlformats.org/officeDocument/2006/relationships/image" Target="../media/image14.png"/><Relationship Id="rId53" Type="http://schemas.openxmlformats.org/officeDocument/2006/relationships/image" Target="../media/image22.png"/><Relationship Id="rId5" Type="http://schemas.openxmlformats.org/officeDocument/2006/relationships/tags" Target="../tags/tag24.xml"/><Relationship Id="rId19" Type="http://schemas.openxmlformats.org/officeDocument/2006/relationships/tags" Target="../tags/tag38.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 Id="rId22" Type="http://schemas.openxmlformats.org/officeDocument/2006/relationships/tags" Target="../tags/tag41.xml"/><Relationship Id="rId27" Type="http://schemas.openxmlformats.org/officeDocument/2006/relationships/tags" Target="../tags/tag46.xml"/><Relationship Id="rId30" Type="http://schemas.openxmlformats.org/officeDocument/2006/relationships/tags" Target="../tags/tag49.xml"/><Relationship Id="rId35" Type="http://schemas.openxmlformats.org/officeDocument/2006/relationships/image" Target="../media/image4.png"/><Relationship Id="rId43" Type="http://schemas.openxmlformats.org/officeDocument/2006/relationships/image" Target="../media/image12.png"/><Relationship Id="rId48" Type="http://schemas.openxmlformats.org/officeDocument/2006/relationships/image" Target="../media/image17.png"/><Relationship Id="rId56" Type="http://schemas.openxmlformats.org/officeDocument/2006/relationships/image" Target="../media/image25.jpeg"/><Relationship Id="rId8" Type="http://schemas.openxmlformats.org/officeDocument/2006/relationships/tags" Target="../tags/tag27.xml"/><Relationship Id="rId51" Type="http://schemas.openxmlformats.org/officeDocument/2006/relationships/image" Target="../media/image20.png"/><Relationship Id="rId3" Type="http://schemas.openxmlformats.org/officeDocument/2006/relationships/tags" Target="../tags/tag22.xml"/><Relationship Id="rId12" Type="http://schemas.openxmlformats.org/officeDocument/2006/relationships/tags" Target="../tags/tag31.xml"/><Relationship Id="rId17" Type="http://schemas.openxmlformats.org/officeDocument/2006/relationships/tags" Target="../tags/tag36.xml"/><Relationship Id="rId25" Type="http://schemas.openxmlformats.org/officeDocument/2006/relationships/tags" Target="../tags/tag44.xml"/><Relationship Id="rId33" Type="http://schemas.openxmlformats.org/officeDocument/2006/relationships/notesSlide" Target="../notesSlides/notesSlide4.xml"/><Relationship Id="rId38" Type="http://schemas.openxmlformats.org/officeDocument/2006/relationships/image" Target="../media/image7.png"/><Relationship Id="rId46" Type="http://schemas.openxmlformats.org/officeDocument/2006/relationships/image" Target="../media/image15.png"/><Relationship Id="rId20" Type="http://schemas.openxmlformats.org/officeDocument/2006/relationships/tags" Target="../tags/tag39.xml"/><Relationship Id="rId41" Type="http://schemas.openxmlformats.org/officeDocument/2006/relationships/image" Target="../media/image10.png"/><Relationship Id="rId54" Type="http://schemas.openxmlformats.org/officeDocument/2006/relationships/image" Target="../media/image23.png"/><Relationship Id="rId1" Type="http://schemas.openxmlformats.org/officeDocument/2006/relationships/tags" Target="../tags/tag20.xml"/><Relationship Id="rId6" Type="http://schemas.openxmlformats.org/officeDocument/2006/relationships/tags" Target="../tags/tag25.xml"/><Relationship Id="rId15" Type="http://schemas.openxmlformats.org/officeDocument/2006/relationships/tags" Target="../tags/tag34.xml"/><Relationship Id="rId23" Type="http://schemas.openxmlformats.org/officeDocument/2006/relationships/tags" Target="../tags/tag42.xml"/><Relationship Id="rId28" Type="http://schemas.openxmlformats.org/officeDocument/2006/relationships/tags" Target="../tags/tag47.xml"/><Relationship Id="rId36" Type="http://schemas.openxmlformats.org/officeDocument/2006/relationships/image" Target="../media/image5.png"/><Relationship Id="rId49" Type="http://schemas.openxmlformats.org/officeDocument/2006/relationships/image" Target="../media/image18.png"/><Relationship Id="rId57" Type="http://schemas.openxmlformats.org/officeDocument/2006/relationships/image" Target="../media/image26.jpeg"/><Relationship Id="rId10" Type="http://schemas.openxmlformats.org/officeDocument/2006/relationships/tags" Target="../tags/tag29.xml"/><Relationship Id="rId31" Type="http://schemas.openxmlformats.org/officeDocument/2006/relationships/tags" Target="../tags/tag50.xml"/><Relationship Id="rId44" Type="http://schemas.openxmlformats.org/officeDocument/2006/relationships/image" Target="../media/image13.png"/><Relationship Id="rId52"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image" Target="../media/image28.png"/><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tags" Target="../tags/tag52.xml"/><Relationship Id="rId16" Type="http://schemas.openxmlformats.org/officeDocument/2006/relationships/image" Target="../media/image31.png"/><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notesSlide" Target="../notesSlides/notesSlide5.xml"/><Relationship Id="rId5" Type="http://schemas.openxmlformats.org/officeDocument/2006/relationships/tags" Target="../tags/tag55.xml"/><Relationship Id="rId15" Type="http://schemas.openxmlformats.org/officeDocument/2006/relationships/image" Target="../media/image30.png"/><Relationship Id="rId10" Type="http://schemas.openxmlformats.org/officeDocument/2006/relationships/slideLayout" Target="../slideLayouts/slideLayout5.xml"/><Relationship Id="rId4" Type="http://schemas.openxmlformats.org/officeDocument/2006/relationships/tags" Target="../tags/tag54.xml"/><Relationship Id="rId9" Type="http://schemas.openxmlformats.org/officeDocument/2006/relationships/tags" Target="../tags/tag59.xml"/><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B5FFC-B9C1-EB9C-C3B5-4E597906D4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6A1842-3E3B-7300-63DA-3B2CE3EE708A}"/>
              </a:ext>
            </a:extLst>
          </p:cNvPr>
          <p:cNvSpPr>
            <a:spLocks noGrp="1"/>
          </p:cNvSpPr>
          <p:nvPr>
            <p:ph type="title"/>
            <p:custDataLst>
              <p:tags r:id="rId1"/>
            </p:custDataLst>
          </p:nvPr>
        </p:nvSpPr>
        <p:spPr/>
        <p:txBody>
          <a:bodyPr/>
          <a:lstStyle/>
          <a:p>
            <a:r>
              <a:rPr lang="en-CA" dirty="0"/>
              <a:t>Dress Policy – Chapter 2 Changes / June 2024</a:t>
            </a:r>
          </a:p>
        </p:txBody>
      </p:sp>
      <p:sp>
        <p:nvSpPr>
          <p:cNvPr id="6" name="Content Placeholder 5">
            <a:extLst>
              <a:ext uri="{FF2B5EF4-FFF2-40B4-BE49-F238E27FC236}">
                <a16:creationId xmlns:a16="http://schemas.microsoft.com/office/drawing/2014/main" id="{805223B5-6927-9415-A075-24C7453B3338}"/>
              </a:ext>
            </a:extLst>
          </p:cNvPr>
          <p:cNvSpPr>
            <a:spLocks noGrp="1"/>
          </p:cNvSpPr>
          <p:nvPr>
            <p:ph idx="1"/>
            <p:custDataLst>
              <p:tags r:id="rId2"/>
            </p:custDataLst>
          </p:nvPr>
        </p:nvSpPr>
        <p:spPr>
          <a:xfrm>
            <a:off x="551384" y="923192"/>
            <a:ext cx="10972800" cy="5015595"/>
          </a:xfrm>
        </p:spPr>
        <p:txBody>
          <a:bodyPr/>
          <a:lstStyle/>
          <a:p>
            <a:pPr marL="0" indent="0">
              <a:lnSpc>
                <a:spcPct val="107000"/>
              </a:lnSpc>
              <a:spcAft>
                <a:spcPts val="800"/>
              </a:spcAft>
              <a:buNone/>
            </a:pPr>
            <a:r>
              <a:rPr lang="en-US" sz="1600" b="1" kern="100" dirty="0">
                <a:latin typeface="+mn-lt"/>
                <a:cs typeface="Times New Roman" panose="02020603050405020304" pitchFamily="18" charset="0"/>
              </a:rPr>
              <a:t>Background: </a:t>
            </a:r>
          </a:p>
          <a:p>
            <a:pPr marL="0" indent="0">
              <a:lnSpc>
                <a:spcPct val="107000"/>
              </a:lnSpc>
              <a:spcAft>
                <a:spcPts val="800"/>
              </a:spcAft>
              <a:buNone/>
            </a:pPr>
            <a:r>
              <a:rPr lang="en-US" sz="1600" kern="100" dirty="0">
                <a:latin typeface="+mn-lt"/>
                <a:cs typeface="Times New Roman" panose="02020603050405020304" pitchFamily="18" charset="0"/>
              </a:rPr>
              <a:t>In November 2021, DHH provided a briefing to the AFC whereby Dress Instructions at that time were deemed to lack inclusivity and where view has:</a:t>
            </a:r>
            <a:endParaRPr lang="en-CA" sz="1600" kern="100" dirty="0">
              <a:latin typeface="+mn-lt"/>
              <a:cs typeface="Times New Roman" panose="02020603050405020304" pitchFamily="18" charset="0"/>
            </a:endParaRPr>
          </a:p>
          <a:p>
            <a:pPr marL="342900" lvl="0" indent="-342900">
              <a:lnSpc>
                <a:spcPct val="107000"/>
              </a:lnSpc>
              <a:buFont typeface="Symbol" panose="05050102010706020507" pitchFamily="18" charset="2"/>
              <a:buChar char=""/>
            </a:pPr>
            <a:r>
              <a:rPr lang="en-US" sz="1600" kern="100" dirty="0">
                <a:latin typeface="+mn-lt"/>
                <a:cs typeface="Times New Roman" panose="02020603050405020304" pitchFamily="18" charset="0"/>
              </a:rPr>
              <a:t>Discriminatory;</a:t>
            </a:r>
            <a:endParaRPr lang="en-CA" sz="1600" kern="100" dirty="0">
              <a:latin typeface="+mn-lt"/>
              <a:cs typeface="Times New Roman" panose="02020603050405020304" pitchFamily="18" charset="0"/>
            </a:endParaRPr>
          </a:p>
          <a:p>
            <a:pPr marL="342900" lvl="0" indent="-342900">
              <a:lnSpc>
                <a:spcPct val="107000"/>
              </a:lnSpc>
              <a:buFont typeface="Symbol" panose="05050102010706020507" pitchFamily="18" charset="2"/>
              <a:buChar char=""/>
            </a:pPr>
            <a:r>
              <a:rPr lang="en-US" sz="1600" kern="100" dirty="0">
                <a:latin typeface="+mn-lt"/>
                <a:cs typeface="Times New Roman" panose="02020603050405020304" pitchFamily="18" charset="0"/>
              </a:rPr>
              <a:t>Lag behind GC Employment Equity and constitutional rights; and</a:t>
            </a:r>
            <a:endParaRPr lang="en-CA" sz="1600" kern="100" dirty="0">
              <a:latin typeface="+mn-lt"/>
              <a:cs typeface="Times New Roman" panose="02020603050405020304" pitchFamily="18" charset="0"/>
            </a:endParaRPr>
          </a:p>
          <a:p>
            <a:pPr marL="342900" lvl="0" indent="-342900">
              <a:lnSpc>
                <a:spcPct val="107000"/>
              </a:lnSpc>
              <a:buFont typeface="Symbol" panose="05050102010706020507" pitchFamily="18" charset="2"/>
              <a:buChar char=""/>
            </a:pPr>
            <a:r>
              <a:rPr lang="en-US" sz="1600" kern="100" dirty="0">
                <a:latin typeface="+mn-lt"/>
                <a:cs typeface="Times New Roman" panose="02020603050405020304" pitchFamily="18" charset="0"/>
              </a:rPr>
              <a:t>Don’t reflect modern society.</a:t>
            </a:r>
          </a:p>
          <a:p>
            <a:pPr marL="342900" lvl="0" indent="-342900">
              <a:lnSpc>
                <a:spcPct val="107000"/>
              </a:lnSpc>
              <a:buFont typeface="Symbol" panose="05050102010706020507" pitchFamily="18" charset="2"/>
              <a:buChar char=""/>
            </a:pPr>
            <a:endParaRPr lang="en-CA" sz="1600" kern="100" dirty="0">
              <a:latin typeface="+mn-lt"/>
              <a:cs typeface="Times New Roman" panose="02020603050405020304" pitchFamily="18" charset="0"/>
            </a:endParaRPr>
          </a:p>
          <a:p>
            <a:pPr marL="0" indent="0">
              <a:lnSpc>
                <a:spcPct val="107000"/>
              </a:lnSpc>
              <a:spcAft>
                <a:spcPts val="800"/>
              </a:spcAft>
              <a:buNone/>
            </a:pPr>
            <a:r>
              <a:rPr lang="en-US" sz="1600" kern="100" dirty="0">
                <a:latin typeface="+mn-lt"/>
                <a:cs typeface="Times New Roman" panose="02020603050405020304" pitchFamily="18" charset="0"/>
              </a:rPr>
              <a:t>With the approval from the CDS and the support of the key stakeholders (AFC, NDCDC and DAGs), a major update to the standards for appearance came into effect in September 2022. The overall aim of these changes was to make the policy more inclusive, less prohibitive, and to allow CAF members increased freedom to make personal choices regarding their appearance while reflecting credit on the CAF and maintaining safety and operational effectiveness.</a:t>
            </a:r>
            <a:endParaRPr lang="en-CA" sz="1600" kern="100" dirty="0">
              <a:latin typeface="+mn-lt"/>
              <a:cs typeface="Times New Roman" panose="02020603050405020304" pitchFamily="18" charset="0"/>
            </a:endParaRPr>
          </a:p>
          <a:p>
            <a:pPr marL="0" indent="0">
              <a:lnSpc>
                <a:spcPct val="107000"/>
              </a:lnSpc>
              <a:spcAft>
                <a:spcPts val="800"/>
              </a:spcAft>
              <a:buNone/>
            </a:pPr>
            <a:r>
              <a:rPr lang="en-US" sz="1600" kern="100" dirty="0">
                <a:latin typeface="+mn-lt"/>
                <a:cs typeface="Times New Roman" panose="02020603050405020304" pitchFamily="18" charset="0"/>
              </a:rPr>
              <a:t>It was decided that these changes would need to be reviewed 12 to 18 months after they came into effect to ensure they reflect the following guiding principles: CAF members’ appearance and dress shall be safe, operationally effective, inclusive, and reflective of the profession of arms and tradition associated with service in the CAF, while maintaining our core values and ethics. </a:t>
            </a:r>
            <a:endParaRPr lang="en-CA" sz="1600" kern="100" dirty="0">
              <a:latin typeface="+mn-lt"/>
              <a:cs typeface="Times New Roman" panose="02020603050405020304" pitchFamily="18" charset="0"/>
            </a:endParaRPr>
          </a:p>
          <a:p>
            <a:pPr marL="0" indent="0">
              <a:buNone/>
            </a:pPr>
            <a:r>
              <a:rPr lang="en-US" sz="1800" kern="100" dirty="0">
                <a:effectLst/>
                <a:latin typeface="+mn-lt"/>
                <a:ea typeface="Calibri" panose="020F0502020204030204" pitchFamily="34" charset="0"/>
                <a:cs typeface="Times New Roman" panose="02020603050405020304" pitchFamily="18" charset="0"/>
              </a:rPr>
              <a:t> </a:t>
            </a:r>
            <a:endParaRPr lang="en-CA" sz="1800" kern="100" dirty="0">
              <a:effectLst/>
              <a:latin typeface="+mn-lt"/>
              <a:ea typeface="Calibri" panose="020F0502020204030204" pitchFamily="34" charset="0"/>
              <a:cs typeface="Times New Roman" panose="02020603050405020304" pitchFamily="18" charset="0"/>
            </a:endParaRPr>
          </a:p>
          <a:p>
            <a:pPr marL="0" indent="0">
              <a:buNone/>
            </a:pPr>
            <a:endParaRPr lang="en-CA" dirty="0"/>
          </a:p>
        </p:txBody>
      </p:sp>
    </p:spTree>
    <p:extLst>
      <p:ext uri="{BB962C8B-B14F-4D97-AF65-F5344CB8AC3E}">
        <p14:creationId xmlns:p14="http://schemas.microsoft.com/office/powerpoint/2010/main" val="514904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C19E5-8659-2521-E0F4-4D2EE8C8EE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5AFD61-ED4F-E8A0-9A2A-CDBE1141052B}"/>
              </a:ext>
            </a:extLst>
          </p:cNvPr>
          <p:cNvSpPr>
            <a:spLocks noGrp="1"/>
          </p:cNvSpPr>
          <p:nvPr>
            <p:ph type="title"/>
            <p:custDataLst>
              <p:tags r:id="rId1"/>
            </p:custDataLst>
          </p:nvPr>
        </p:nvSpPr>
        <p:spPr/>
        <p:txBody>
          <a:bodyPr/>
          <a:lstStyle/>
          <a:p>
            <a:r>
              <a:rPr lang="en-CA" dirty="0"/>
              <a:t>Dress Policy – Chapter 2 Changes/ DRAFT May 2024</a:t>
            </a:r>
          </a:p>
        </p:txBody>
      </p:sp>
      <p:sp>
        <p:nvSpPr>
          <p:cNvPr id="4" name="TextBox 3">
            <a:extLst>
              <a:ext uri="{FF2B5EF4-FFF2-40B4-BE49-F238E27FC236}">
                <a16:creationId xmlns:a16="http://schemas.microsoft.com/office/drawing/2014/main" id="{2BAC648C-176E-DA43-C713-218D74C7A2A4}"/>
              </a:ext>
            </a:extLst>
          </p:cNvPr>
          <p:cNvSpPr txBox="1"/>
          <p:nvPr>
            <p:custDataLst>
              <p:tags r:id="rId2"/>
            </p:custDataLst>
          </p:nvPr>
        </p:nvSpPr>
        <p:spPr>
          <a:xfrm>
            <a:off x="4713344" y="800480"/>
            <a:ext cx="2903447" cy="707886"/>
          </a:xfrm>
          <a:prstGeom prst="rect">
            <a:avLst/>
          </a:prstGeom>
          <a:noFill/>
        </p:spPr>
        <p:txBody>
          <a:bodyPr wrap="square" rtlCol="0">
            <a:spAutoFit/>
          </a:bodyPr>
          <a:lstStyle/>
          <a:p>
            <a:r>
              <a:rPr lang="en-CA" sz="4000" dirty="0"/>
              <a:t>Hair Don’ts</a:t>
            </a:r>
          </a:p>
        </p:txBody>
      </p:sp>
      <p:pic>
        <p:nvPicPr>
          <p:cNvPr id="12" name="Picture 11">
            <a:extLst>
              <a:ext uri="{FF2B5EF4-FFF2-40B4-BE49-F238E27FC236}">
                <a16:creationId xmlns:a16="http://schemas.microsoft.com/office/drawing/2014/main" id="{E3C88B20-4A56-A536-7A09-94FB18F6846F}"/>
              </a:ext>
            </a:extLst>
          </p:cNvPr>
          <p:cNvPicPr>
            <a:picLocks noChangeAspect="1"/>
          </p:cNvPicPr>
          <p:nvPr>
            <p:custDataLst>
              <p:tags r:id="rId3"/>
            </p:custDataLst>
          </p:nvPr>
        </p:nvPicPr>
        <p:blipFill>
          <a:blip r:embed="rId23" cstate="print">
            <a:extLst>
              <a:ext uri="{28A0092B-C50C-407E-A947-70E740481C1C}">
                <a14:useLocalDpi xmlns:a14="http://schemas.microsoft.com/office/drawing/2010/main" val="0"/>
              </a:ext>
            </a:extLst>
          </a:blip>
          <a:srcRect/>
          <a:stretch>
            <a:fillRect/>
          </a:stretch>
        </p:blipFill>
        <p:spPr bwMode="auto">
          <a:xfrm>
            <a:off x="6328746" y="2648862"/>
            <a:ext cx="1495425" cy="1345227"/>
          </a:xfrm>
          <a:prstGeom prst="rect">
            <a:avLst/>
          </a:prstGeom>
          <a:noFill/>
          <a:ln>
            <a:noFill/>
          </a:ln>
        </p:spPr>
      </p:pic>
      <p:sp>
        <p:nvSpPr>
          <p:cNvPr id="13" name="TextBox 12">
            <a:extLst>
              <a:ext uri="{FF2B5EF4-FFF2-40B4-BE49-F238E27FC236}">
                <a16:creationId xmlns:a16="http://schemas.microsoft.com/office/drawing/2014/main" id="{8D68EF8C-4BB6-0CFF-709F-2060F2C391BD}"/>
              </a:ext>
            </a:extLst>
          </p:cNvPr>
          <p:cNvSpPr txBox="1"/>
          <p:nvPr>
            <p:custDataLst>
              <p:tags r:id="rId4"/>
            </p:custDataLst>
          </p:nvPr>
        </p:nvSpPr>
        <p:spPr>
          <a:xfrm>
            <a:off x="4856087" y="1824160"/>
            <a:ext cx="3556000" cy="523220"/>
          </a:xfrm>
          <a:prstGeom prst="rect">
            <a:avLst/>
          </a:prstGeom>
          <a:noFill/>
        </p:spPr>
        <p:txBody>
          <a:bodyPr wrap="square" rtlCol="0">
            <a:spAutoFit/>
          </a:bodyPr>
          <a:lstStyle/>
          <a:p>
            <a:r>
              <a:rPr lang="en-CA" sz="1400" dirty="0"/>
              <a:t>Hair shall be tied back if it falls below the collar at the nape of the neck</a:t>
            </a:r>
          </a:p>
        </p:txBody>
      </p:sp>
      <p:sp>
        <p:nvSpPr>
          <p:cNvPr id="14" name="TextBox 13">
            <a:extLst>
              <a:ext uri="{FF2B5EF4-FFF2-40B4-BE49-F238E27FC236}">
                <a16:creationId xmlns:a16="http://schemas.microsoft.com/office/drawing/2014/main" id="{3022093C-5420-9130-DBE1-52EE7F3B5C3C}"/>
              </a:ext>
            </a:extLst>
          </p:cNvPr>
          <p:cNvSpPr txBox="1"/>
          <p:nvPr>
            <p:custDataLst>
              <p:tags r:id="rId5"/>
            </p:custDataLst>
          </p:nvPr>
        </p:nvSpPr>
        <p:spPr>
          <a:xfrm>
            <a:off x="568763" y="1460685"/>
            <a:ext cx="4816764" cy="1384995"/>
          </a:xfrm>
          <a:prstGeom prst="rect">
            <a:avLst/>
          </a:prstGeom>
          <a:noFill/>
        </p:spPr>
        <p:txBody>
          <a:bodyPr wrap="square" rtlCol="0">
            <a:spAutoFit/>
          </a:bodyPr>
          <a:lstStyle/>
          <a:p>
            <a:r>
              <a:rPr lang="en-CA" sz="1400" dirty="0"/>
              <a:t>Hair shall be neat and tidy</a:t>
            </a:r>
          </a:p>
          <a:p>
            <a:r>
              <a:rPr lang="en-CA" sz="1400" dirty="0"/>
              <a:t>- no messy buns</a:t>
            </a:r>
          </a:p>
          <a:p>
            <a:r>
              <a:rPr lang="en-CA" sz="1400" dirty="0"/>
              <a:t>- no loose strands</a:t>
            </a:r>
          </a:p>
          <a:p>
            <a:r>
              <a:rPr lang="en-CA" sz="1400" dirty="0"/>
              <a:t>- no pins sticking out</a:t>
            </a:r>
          </a:p>
          <a:p>
            <a:r>
              <a:rPr lang="en-CA" sz="1400" dirty="0"/>
              <a:t>- no large hair clips</a:t>
            </a:r>
          </a:p>
          <a:p>
            <a:r>
              <a:rPr lang="en-CA" sz="1400" dirty="0"/>
              <a:t>- bangs cannot cover or fall in the face</a:t>
            </a:r>
          </a:p>
        </p:txBody>
      </p:sp>
      <p:pic>
        <p:nvPicPr>
          <p:cNvPr id="15" name="Picture 14">
            <a:extLst>
              <a:ext uri="{FF2B5EF4-FFF2-40B4-BE49-F238E27FC236}">
                <a16:creationId xmlns:a16="http://schemas.microsoft.com/office/drawing/2014/main" id="{89353482-1B1E-E680-2F98-5D1E4F2B86B0}"/>
              </a:ext>
            </a:extLst>
          </p:cNvPr>
          <p:cNvPicPr>
            <a:picLocks noChangeAspect="1"/>
          </p:cNvPicPr>
          <p:nvPr>
            <p:custDataLst>
              <p:tags r:id="rId6"/>
            </p:custDataLst>
          </p:nvPr>
        </p:nvPicPr>
        <p:blipFill>
          <a:blip r:embed="rId24"/>
          <a:stretch>
            <a:fillRect/>
          </a:stretch>
        </p:blipFill>
        <p:spPr>
          <a:xfrm>
            <a:off x="182701" y="2975234"/>
            <a:ext cx="1057564" cy="1395697"/>
          </a:xfrm>
          <a:prstGeom prst="rect">
            <a:avLst/>
          </a:prstGeom>
        </p:spPr>
      </p:pic>
      <p:pic>
        <p:nvPicPr>
          <p:cNvPr id="16" name="Picture 15">
            <a:extLst>
              <a:ext uri="{FF2B5EF4-FFF2-40B4-BE49-F238E27FC236}">
                <a16:creationId xmlns:a16="http://schemas.microsoft.com/office/drawing/2014/main" id="{B250B5A1-9FDF-8595-A9BD-C4070244B793}"/>
              </a:ext>
            </a:extLst>
          </p:cNvPr>
          <p:cNvPicPr>
            <a:picLocks noChangeAspect="1"/>
          </p:cNvPicPr>
          <p:nvPr>
            <p:custDataLst>
              <p:tags r:id="rId7"/>
            </p:custDataLst>
          </p:nvPr>
        </p:nvPicPr>
        <p:blipFill>
          <a:blip r:embed="rId25"/>
          <a:stretch>
            <a:fillRect/>
          </a:stretch>
        </p:blipFill>
        <p:spPr>
          <a:xfrm>
            <a:off x="1333566" y="2772535"/>
            <a:ext cx="1162050" cy="1228725"/>
          </a:xfrm>
          <a:prstGeom prst="rect">
            <a:avLst/>
          </a:prstGeom>
        </p:spPr>
      </p:pic>
      <p:pic>
        <p:nvPicPr>
          <p:cNvPr id="17" name="Picture 16">
            <a:extLst>
              <a:ext uri="{FF2B5EF4-FFF2-40B4-BE49-F238E27FC236}">
                <a16:creationId xmlns:a16="http://schemas.microsoft.com/office/drawing/2014/main" id="{A4AC2691-294A-20B9-B4BD-F5DD07E71179}"/>
              </a:ext>
            </a:extLst>
          </p:cNvPr>
          <p:cNvPicPr>
            <a:picLocks noChangeAspect="1"/>
          </p:cNvPicPr>
          <p:nvPr>
            <p:custDataLst>
              <p:tags r:id="rId8"/>
            </p:custDataLst>
          </p:nvPr>
        </p:nvPicPr>
        <p:blipFill>
          <a:blip r:embed="rId26"/>
          <a:stretch>
            <a:fillRect/>
          </a:stretch>
        </p:blipFill>
        <p:spPr>
          <a:xfrm>
            <a:off x="1711163" y="4041669"/>
            <a:ext cx="952500" cy="1476375"/>
          </a:xfrm>
          <a:prstGeom prst="rect">
            <a:avLst/>
          </a:prstGeom>
        </p:spPr>
      </p:pic>
      <p:pic>
        <p:nvPicPr>
          <p:cNvPr id="18" name="Picture 17">
            <a:extLst>
              <a:ext uri="{FF2B5EF4-FFF2-40B4-BE49-F238E27FC236}">
                <a16:creationId xmlns:a16="http://schemas.microsoft.com/office/drawing/2014/main" id="{C2B0EB85-AFA0-326F-EDDB-947FDF134BA4}"/>
              </a:ext>
            </a:extLst>
          </p:cNvPr>
          <p:cNvPicPr>
            <a:picLocks noChangeAspect="1"/>
          </p:cNvPicPr>
          <p:nvPr>
            <p:custDataLst>
              <p:tags r:id="rId9"/>
            </p:custDataLst>
          </p:nvPr>
        </p:nvPicPr>
        <p:blipFill>
          <a:blip r:embed="rId27"/>
          <a:stretch>
            <a:fillRect/>
          </a:stretch>
        </p:blipFill>
        <p:spPr>
          <a:xfrm>
            <a:off x="9008851" y="2683607"/>
            <a:ext cx="2573549" cy="1305764"/>
          </a:xfrm>
          <a:prstGeom prst="rect">
            <a:avLst/>
          </a:prstGeom>
        </p:spPr>
      </p:pic>
      <p:pic>
        <p:nvPicPr>
          <p:cNvPr id="19" name="Picture 18">
            <a:extLst>
              <a:ext uri="{FF2B5EF4-FFF2-40B4-BE49-F238E27FC236}">
                <a16:creationId xmlns:a16="http://schemas.microsoft.com/office/drawing/2014/main" id="{79B9EE74-7CBE-0DE5-3F52-7DD6512FE7B6}"/>
              </a:ext>
            </a:extLst>
          </p:cNvPr>
          <p:cNvPicPr>
            <a:picLocks noChangeAspect="1"/>
          </p:cNvPicPr>
          <p:nvPr>
            <p:custDataLst>
              <p:tags r:id="rId10"/>
            </p:custDataLst>
          </p:nvPr>
        </p:nvPicPr>
        <p:blipFill>
          <a:blip r:embed="rId28"/>
          <a:stretch>
            <a:fillRect/>
          </a:stretch>
        </p:blipFill>
        <p:spPr>
          <a:xfrm>
            <a:off x="264564" y="5810842"/>
            <a:ext cx="965995" cy="960257"/>
          </a:xfrm>
          <a:prstGeom prst="rect">
            <a:avLst/>
          </a:prstGeom>
        </p:spPr>
      </p:pic>
      <p:pic>
        <p:nvPicPr>
          <p:cNvPr id="20" name="Picture 19">
            <a:extLst>
              <a:ext uri="{FF2B5EF4-FFF2-40B4-BE49-F238E27FC236}">
                <a16:creationId xmlns:a16="http://schemas.microsoft.com/office/drawing/2014/main" id="{8E45541C-8B25-9FBE-55EC-407880AB86E0}"/>
              </a:ext>
            </a:extLst>
          </p:cNvPr>
          <p:cNvPicPr>
            <a:picLocks noChangeAspect="1"/>
          </p:cNvPicPr>
          <p:nvPr>
            <p:custDataLst>
              <p:tags r:id="rId11"/>
            </p:custDataLst>
          </p:nvPr>
        </p:nvPicPr>
        <p:blipFill>
          <a:blip r:embed="rId29"/>
          <a:stretch>
            <a:fillRect/>
          </a:stretch>
        </p:blipFill>
        <p:spPr>
          <a:xfrm>
            <a:off x="89400" y="4366318"/>
            <a:ext cx="1337156" cy="1239951"/>
          </a:xfrm>
          <a:prstGeom prst="rect">
            <a:avLst/>
          </a:prstGeom>
        </p:spPr>
      </p:pic>
      <p:pic>
        <p:nvPicPr>
          <p:cNvPr id="21" name="Picture 20">
            <a:extLst>
              <a:ext uri="{FF2B5EF4-FFF2-40B4-BE49-F238E27FC236}">
                <a16:creationId xmlns:a16="http://schemas.microsoft.com/office/drawing/2014/main" id="{065F014B-D0D5-893B-3CCA-4B8F01F515A7}"/>
              </a:ext>
            </a:extLst>
          </p:cNvPr>
          <p:cNvPicPr>
            <a:picLocks noChangeAspect="1"/>
          </p:cNvPicPr>
          <p:nvPr>
            <p:custDataLst>
              <p:tags r:id="rId12"/>
            </p:custDataLst>
          </p:nvPr>
        </p:nvPicPr>
        <p:blipFill>
          <a:blip r:embed="rId30"/>
          <a:stretch>
            <a:fillRect/>
          </a:stretch>
        </p:blipFill>
        <p:spPr>
          <a:xfrm>
            <a:off x="2883753" y="4254898"/>
            <a:ext cx="1162050" cy="1294650"/>
          </a:xfrm>
          <a:prstGeom prst="rect">
            <a:avLst/>
          </a:prstGeom>
        </p:spPr>
      </p:pic>
      <p:pic>
        <p:nvPicPr>
          <p:cNvPr id="22" name="Picture 21">
            <a:extLst>
              <a:ext uri="{FF2B5EF4-FFF2-40B4-BE49-F238E27FC236}">
                <a16:creationId xmlns:a16="http://schemas.microsoft.com/office/drawing/2014/main" id="{83C46262-B06B-4F2F-3458-7066F0B5703A}"/>
              </a:ext>
            </a:extLst>
          </p:cNvPr>
          <p:cNvPicPr>
            <a:picLocks noChangeAspect="1"/>
          </p:cNvPicPr>
          <p:nvPr>
            <p:custDataLst>
              <p:tags r:id="rId13"/>
            </p:custDataLst>
          </p:nvPr>
        </p:nvPicPr>
        <p:blipFill>
          <a:blip r:embed="rId31" cstate="print">
            <a:extLst>
              <a:ext uri="{28A0092B-C50C-407E-A947-70E740481C1C}">
                <a14:useLocalDpi xmlns:a14="http://schemas.microsoft.com/office/drawing/2010/main" val="0"/>
              </a:ext>
            </a:extLst>
          </a:blip>
          <a:stretch>
            <a:fillRect/>
          </a:stretch>
        </p:blipFill>
        <p:spPr>
          <a:xfrm>
            <a:off x="4991590" y="4742822"/>
            <a:ext cx="1337155" cy="1522367"/>
          </a:xfrm>
          <a:prstGeom prst="rect">
            <a:avLst/>
          </a:prstGeom>
        </p:spPr>
      </p:pic>
      <p:pic>
        <p:nvPicPr>
          <p:cNvPr id="23" name="Picture 22" descr="A person with long hair&#10;&#10;Description automatically generated">
            <a:extLst>
              <a:ext uri="{FF2B5EF4-FFF2-40B4-BE49-F238E27FC236}">
                <a16:creationId xmlns:a16="http://schemas.microsoft.com/office/drawing/2014/main" id="{F240F30A-5670-2B34-EC9D-B15CCF7B9875}"/>
              </a:ext>
            </a:extLst>
          </p:cNvPr>
          <p:cNvPicPr>
            <a:picLocks noChangeAspect="1"/>
          </p:cNvPicPr>
          <p:nvPr>
            <p:custDataLst>
              <p:tags r:id="rId14"/>
            </p:custDataLst>
          </p:nvPr>
        </p:nvPicPr>
        <p:blipFill rotWithShape="1">
          <a:blip r:embed="rId32" cstate="print">
            <a:extLst>
              <a:ext uri="{28A0092B-C50C-407E-A947-70E740481C1C}">
                <a14:useLocalDpi xmlns:a14="http://schemas.microsoft.com/office/drawing/2010/main" val="0"/>
              </a:ext>
            </a:extLst>
          </a:blip>
          <a:srcRect l="56868" r="1555" b="43818"/>
          <a:stretch/>
        </p:blipFill>
        <p:spPr bwMode="auto">
          <a:xfrm>
            <a:off x="5073395" y="2607653"/>
            <a:ext cx="1057564" cy="1558487"/>
          </a:xfrm>
          <a:prstGeom prst="rect">
            <a:avLst/>
          </a:prstGeom>
          <a:noFill/>
          <a:ln>
            <a:noFill/>
          </a:ln>
          <a:extLst>
            <a:ext uri="{53640926-AAD7-44D8-BBD7-CCE9431645EC}">
              <a14:shadowObscured xmlns:a14="http://schemas.microsoft.com/office/drawing/2010/main"/>
            </a:ext>
          </a:extLst>
        </p:spPr>
      </p:pic>
      <p:pic>
        <p:nvPicPr>
          <p:cNvPr id="24" name="Picture 23">
            <a:extLst>
              <a:ext uri="{FF2B5EF4-FFF2-40B4-BE49-F238E27FC236}">
                <a16:creationId xmlns:a16="http://schemas.microsoft.com/office/drawing/2014/main" id="{477CBB5E-24C6-0C13-F075-7876E40F307A}"/>
              </a:ext>
            </a:extLst>
          </p:cNvPr>
          <p:cNvPicPr>
            <a:picLocks noChangeAspect="1"/>
          </p:cNvPicPr>
          <p:nvPr>
            <p:custDataLst>
              <p:tags r:id="rId15"/>
            </p:custDataLst>
          </p:nvPr>
        </p:nvPicPr>
        <p:blipFill>
          <a:blip r:embed="rId33"/>
          <a:stretch>
            <a:fillRect/>
          </a:stretch>
        </p:blipFill>
        <p:spPr>
          <a:xfrm>
            <a:off x="3049214" y="5711233"/>
            <a:ext cx="1177130" cy="1159473"/>
          </a:xfrm>
          <a:prstGeom prst="rect">
            <a:avLst/>
          </a:prstGeom>
        </p:spPr>
      </p:pic>
      <p:pic>
        <p:nvPicPr>
          <p:cNvPr id="28" name="Picture 27">
            <a:extLst>
              <a:ext uri="{FF2B5EF4-FFF2-40B4-BE49-F238E27FC236}">
                <a16:creationId xmlns:a16="http://schemas.microsoft.com/office/drawing/2014/main" id="{D6B70A93-8720-EB0E-9F1F-5F39920B78BC}"/>
              </a:ext>
            </a:extLst>
          </p:cNvPr>
          <p:cNvPicPr>
            <a:picLocks noChangeAspect="1"/>
          </p:cNvPicPr>
          <p:nvPr>
            <p:custDataLst>
              <p:tags r:id="rId16"/>
            </p:custDataLst>
          </p:nvPr>
        </p:nvPicPr>
        <p:blipFill>
          <a:blip r:embed="rId34"/>
          <a:stretch>
            <a:fillRect/>
          </a:stretch>
        </p:blipFill>
        <p:spPr>
          <a:xfrm>
            <a:off x="2750930" y="2880016"/>
            <a:ext cx="1281550" cy="1141565"/>
          </a:xfrm>
          <a:prstGeom prst="rect">
            <a:avLst/>
          </a:prstGeom>
        </p:spPr>
      </p:pic>
      <p:sp>
        <p:nvSpPr>
          <p:cNvPr id="29" name="TextBox 28">
            <a:extLst>
              <a:ext uri="{FF2B5EF4-FFF2-40B4-BE49-F238E27FC236}">
                <a16:creationId xmlns:a16="http://schemas.microsoft.com/office/drawing/2014/main" id="{7C93E345-68E5-3588-CB47-B9E5CB699F7A}"/>
              </a:ext>
            </a:extLst>
          </p:cNvPr>
          <p:cNvSpPr txBox="1"/>
          <p:nvPr>
            <p:custDataLst>
              <p:tags r:id="rId17"/>
            </p:custDataLst>
          </p:nvPr>
        </p:nvSpPr>
        <p:spPr>
          <a:xfrm>
            <a:off x="8766322" y="1846243"/>
            <a:ext cx="3556000" cy="523220"/>
          </a:xfrm>
          <a:prstGeom prst="rect">
            <a:avLst/>
          </a:prstGeom>
          <a:noFill/>
        </p:spPr>
        <p:txBody>
          <a:bodyPr wrap="square" rtlCol="0">
            <a:spAutoFit/>
          </a:bodyPr>
          <a:lstStyle/>
          <a:p>
            <a:r>
              <a:rPr lang="en-CA" sz="1400" dirty="0"/>
              <a:t>Hair shall not prevent the proper wear of headdress</a:t>
            </a:r>
          </a:p>
        </p:txBody>
      </p:sp>
      <p:pic>
        <p:nvPicPr>
          <p:cNvPr id="30" name="Picture 29" descr="A person and person in uniform&#10;&#10;Description automatically generated">
            <a:extLst>
              <a:ext uri="{FF2B5EF4-FFF2-40B4-BE49-F238E27FC236}">
                <a16:creationId xmlns:a16="http://schemas.microsoft.com/office/drawing/2014/main" id="{5622C6A7-B025-224D-CD3E-784E5F965E4E}"/>
              </a:ext>
            </a:extLst>
          </p:cNvPr>
          <p:cNvPicPr>
            <a:picLocks noChangeAspect="1"/>
          </p:cNvPicPr>
          <p:nvPr>
            <p:custDataLst>
              <p:tags r:id="rId18"/>
            </p:custDataLst>
          </p:nvPr>
        </p:nvPicPr>
        <p:blipFill rotWithShape="1">
          <a:blip r:embed="rId35"/>
          <a:srcRect t="13301" r="48064" b="4654"/>
          <a:stretch/>
        </p:blipFill>
        <p:spPr bwMode="auto">
          <a:xfrm>
            <a:off x="1240265" y="5606269"/>
            <a:ext cx="1510665" cy="1239951"/>
          </a:xfrm>
          <a:prstGeom prst="rect">
            <a:avLst/>
          </a:prstGeom>
          <a:ln>
            <a:noFill/>
          </a:ln>
          <a:extLst>
            <a:ext uri="{53640926-AAD7-44D8-BBD7-CCE9431645EC}">
              <a14:shadowObscured xmlns:a14="http://schemas.microsoft.com/office/drawing/2010/main"/>
            </a:ext>
          </a:extLst>
        </p:spPr>
      </p:pic>
      <p:pic>
        <p:nvPicPr>
          <p:cNvPr id="3" name="Picture 2" descr="A person with long hair&#10;&#10;Description automatically generated">
            <a:extLst>
              <a:ext uri="{FF2B5EF4-FFF2-40B4-BE49-F238E27FC236}">
                <a16:creationId xmlns:a16="http://schemas.microsoft.com/office/drawing/2014/main" id="{C5CC9A9C-DDE8-B5F0-D78C-4D3B041C634F}"/>
              </a:ext>
            </a:extLst>
          </p:cNvPr>
          <p:cNvPicPr>
            <a:picLocks noChangeAspect="1"/>
          </p:cNvPicPr>
          <p:nvPr>
            <p:custDataLst>
              <p:tags r:id="rId19"/>
            </p:custDataLst>
          </p:nvPr>
        </p:nvPicPr>
        <p:blipFill rotWithShape="1">
          <a:blip r:embed="rId36" cstate="print">
            <a:extLst>
              <a:ext uri="{28A0092B-C50C-407E-A947-70E740481C1C}">
                <a14:useLocalDpi xmlns:a14="http://schemas.microsoft.com/office/drawing/2010/main" val="0"/>
              </a:ext>
            </a:extLst>
          </a:blip>
          <a:srcRect l="27570" t="57182" r="17657"/>
          <a:stretch/>
        </p:blipFill>
        <p:spPr bwMode="auto">
          <a:xfrm>
            <a:off x="6742730" y="4655658"/>
            <a:ext cx="1554772" cy="1635311"/>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41CF34A0-09CB-7E82-FA47-DE6B61D8DF2C}"/>
              </a:ext>
            </a:extLst>
          </p:cNvPr>
          <p:cNvPicPr>
            <a:picLocks noChangeAspect="1"/>
          </p:cNvPicPr>
          <p:nvPr>
            <p:custDataLst>
              <p:tags r:id="rId20"/>
            </p:custDataLst>
          </p:nvPr>
        </p:nvPicPr>
        <p:blipFill>
          <a:blip r:embed="rId37"/>
          <a:stretch>
            <a:fillRect/>
          </a:stretch>
        </p:blipFill>
        <p:spPr>
          <a:xfrm>
            <a:off x="10480837" y="4425296"/>
            <a:ext cx="1162051" cy="1657900"/>
          </a:xfrm>
          <a:prstGeom prst="rect">
            <a:avLst/>
          </a:prstGeom>
        </p:spPr>
      </p:pic>
      <p:pic>
        <p:nvPicPr>
          <p:cNvPr id="11" name="Picture 10">
            <a:extLst>
              <a:ext uri="{FF2B5EF4-FFF2-40B4-BE49-F238E27FC236}">
                <a16:creationId xmlns:a16="http://schemas.microsoft.com/office/drawing/2014/main" id="{A3E42573-69EF-3B56-EB36-7CE6F94A36B5}"/>
              </a:ext>
            </a:extLst>
          </p:cNvPr>
          <p:cNvPicPr>
            <a:picLocks noChangeAspect="1"/>
          </p:cNvPicPr>
          <p:nvPr>
            <p:custDataLst>
              <p:tags r:id="rId21"/>
            </p:custDataLst>
          </p:nvPr>
        </p:nvPicPr>
        <p:blipFill>
          <a:blip r:embed="rId38"/>
          <a:stretch>
            <a:fillRect/>
          </a:stretch>
        </p:blipFill>
        <p:spPr>
          <a:xfrm>
            <a:off x="8845131" y="4374184"/>
            <a:ext cx="1501242" cy="1973605"/>
          </a:xfrm>
          <a:prstGeom prst="rect">
            <a:avLst/>
          </a:prstGeom>
        </p:spPr>
      </p:pic>
    </p:spTree>
    <p:extLst>
      <p:ext uri="{BB962C8B-B14F-4D97-AF65-F5344CB8AC3E}">
        <p14:creationId xmlns:p14="http://schemas.microsoft.com/office/powerpoint/2010/main" val="3605072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E880E-136E-3BD5-EBB3-4CD121F9C2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108202-7527-E6AE-E706-C31085A5C7C9}"/>
              </a:ext>
            </a:extLst>
          </p:cNvPr>
          <p:cNvSpPr>
            <a:spLocks noGrp="1"/>
          </p:cNvSpPr>
          <p:nvPr>
            <p:ph type="title"/>
            <p:custDataLst>
              <p:tags r:id="rId1"/>
            </p:custDataLst>
          </p:nvPr>
        </p:nvSpPr>
        <p:spPr/>
        <p:txBody>
          <a:bodyPr/>
          <a:lstStyle/>
          <a:p>
            <a:r>
              <a:rPr lang="en-CA" dirty="0"/>
              <a:t>Dress Policy – Chapter 2 Changes/ DRAFT May 2024</a:t>
            </a:r>
          </a:p>
        </p:txBody>
      </p:sp>
      <p:sp>
        <p:nvSpPr>
          <p:cNvPr id="6" name="TextBox 5">
            <a:extLst>
              <a:ext uri="{FF2B5EF4-FFF2-40B4-BE49-F238E27FC236}">
                <a16:creationId xmlns:a16="http://schemas.microsoft.com/office/drawing/2014/main" id="{3D41DB87-F8FE-30B8-D968-0471C385DF22}"/>
              </a:ext>
            </a:extLst>
          </p:cNvPr>
          <p:cNvSpPr txBox="1"/>
          <p:nvPr>
            <p:custDataLst>
              <p:tags r:id="rId2"/>
            </p:custDataLst>
          </p:nvPr>
        </p:nvSpPr>
        <p:spPr>
          <a:xfrm>
            <a:off x="493579" y="1537593"/>
            <a:ext cx="2693381" cy="1938992"/>
          </a:xfrm>
          <a:prstGeom prst="rect">
            <a:avLst/>
          </a:prstGeom>
          <a:noFill/>
        </p:spPr>
        <p:txBody>
          <a:bodyPr wrap="square" rtlCol="0">
            <a:spAutoFit/>
          </a:bodyPr>
          <a:lstStyle/>
          <a:p>
            <a:r>
              <a:rPr lang="en-CA" sz="1200" dirty="0"/>
              <a:t>All styles of facial hair and sideburns are authorized</a:t>
            </a:r>
          </a:p>
          <a:p>
            <a:endParaRPr lang="en-CA" sz="1200" dirty="0"/>
          </a:p>
          <a:p>
            <a:r>
              <a:rPr lang="en-CA" sz="1200" dirty="0"/>
              <a:t>Facial hair must be trimmed in clean lines, kept neatly groomed and symmetrical to a maximum length / bulk of 2.5 cm (1 inch). Mustache, including handlebar mustache are not authorized to exceed 2.5 cm/ 1 inch long.</a:t>
            </a:r>
          </a:p>
        </p:txBody>
      </p:sp>
      <p:sp>
        <p:nvSpPr>
          <p:cNvPr id="7" name="TextBox 6">
            <a:extLst>
              <a:ext uri="{FF2B5EF4-FFF2-40B4-BE49-F238E27FC236}">
                <a16:creationId xmlns:a16="http://schemas.microsoft.com/office/drawing/2014/main" id="{494BDA92-BB43-4B4A-E1F6-BE88F9C4422E}"/>
              </a:ext>
            </a:extLst>
          </p:cNvPr>
          <p:cNvSpPr txBox="1"/>
          <p:nvPr>
            <p:custDataLst>
              <p:tags r:id="rId3"/>
            </p:custDataLst>
          </p:nvPr>
        </p:nvSpPr>
        <p:spPr>
          <a:xfrm>
            <a:off x="7456863" y="868274"/>
            <a:ext cx="4241557" cy="707886"/>
          </a:xfrm>
          <a:prstGeom prst="rect">
            <a:avLst/>
          </a:prstGeom>
          <a:noFill/>
        </p:spPr>
        <p:txBody>
          <a:bodyPr wrap="square" rtlCol="0">
            <a:spAutoFit/>
          </a:bodyPr>
          <a:lstStyle/>
          <a:p>
            <a:r>
              <a:rPr lang="en-CA" sz="4000" dirty="0"/>
              <a:t>Facial Hair Don’ts</a:t>
            </a:r>
          </a:p>
        </p:txBody>
      </p:sp>
      <p:pic>
        <p:nvPicPr>
          <p:cNvPr id="15" name="Picture 14">
            <a:extLst>
              <a:ext uri="{FF2B5EF4-FFF2-40B4-BE49-F238E27FC236}">
                <a16:creationId xmlns:a16="http://schemas.microsoft.com/office/drawing/2014/main" id="{1F0817A7-FD06-AD85-851A-41BD1AF9D83D}"/>
              </a:ext>
            </a:extLst>
          </p:cNvPr>
          <p:cNvPicPr>
            <a:picLocks noChangeAspect="1"/>
          </p:cNvPicPr>
          <p:nvPr>
            <p:custDataLst>
              <p:tags r:id="rId4"/>
            </p:custDataLst>
          </p:nvPr>
        </p:nvPicPr>
        <p:blipFill>
          <a:blip r:embed="rId27"/>
          <a:stretch>
            <a:fillRect/>
          </a:stretch>
        </p:blipFill>
        <p:spPr>
          <a:xfrm>
            <a:off x="3266698" y="1905662"/>
            <a:ext cx="1209675" cy="1628775"/>
          </a:xfrm>
          <a:prstGeom prst="rect">
            <a:avLst/>
          </a:prstGeom>
        </p:spPr>
      </p:pic>
      <p:sp>
        <p:nvSpPr>
          <p:cNvPr id="25" name="TextBox 24">
            <a:extLst>
              <a:ext uri="{FF2B5EF4-FFF2-40B4-BE49-F238E27FC236}">
                <a16:creationId xmlns:a16="http://schemas.microsoft.com/office/drawing/2014/main" id="{1529C016-B912-17E0-3373-A6F0F179D157}"/>
              </a:ext>
            </a:extLst>
          </p:cNvPr>
          <p:cNvSpPr txBox="1"/>
          <p:nvPr>
            <p:custDataLst>
              <p:tags r:id="rId5"/>
            </p:custDataLst>
          </p:nvPr>
        </p:nvSpPr>
        <p:spPr>
          <a:xfrm>
            <a:off x="493580" y="953738"/>
            <a:ext cx="4241557" cy="707886"/>
          </a:xfrm>
          <a:prstGeom prst="rect">
            <a:avLst/>
          </a:prstGeom>
          <a:noFill/>
        </p:spPr>
        <p:txBody>
          <a:bodyPr wrap="square" rtlCol="0">
            <a:spAutoFit/>
          </a:bodyPr>
          <a:lstStyle/>
          <a:p>
            <a:r>
              <a:rPr lang="en-CA" sz="4000" dirty="0"/>
              <a:t>Facial Hair Dos</a:t>
            </a:r>
          </a:p>
        </p:txBody>
      </p:sp>
      <p:pic>
        <p:nvPicPr>
          <p:cNvPr id="5" name="Picture 4">
            <a:extLst>
              <a:ext uri="{FF2B5EF4-FFF2-40B4-BE49-F238E27FC236}">
                <a16:creationId xmlns:a16="http://schemas.microsoft.com/office/drawing/2014/main" id="{DB6825BB-56D4-3096-5433-2E8EBFB92548}"/>
              </a:ext>
            </a:extLst>
          </p:cNvPr>
          <p:cNvPicPr>
            <a:picLocks noChangeAspect="1"/>
          </p:cNvPicPr>
          <p:nvPr>
            <p:custDataLst>
              <p:tags r:id="rId6"/>
            </p:custDataLst>
          </p:nvPr>
        </p:nvPicPr>
        <p:blipFill>
          <a:blip r:embed="rId28"/>
          <a:stretch>
            <a:fillRect/>
          </a:stretch>
        </p:blipFill>
        <p:spPr>
          <a:xfrm>
            <a:off x="7201138" y="3663254"/>
            <a:ext cx="2965633" cy="1365378"/>
          </a:xfrm>
          <a:prstGeom prst="rect">
            <a:avLst/>
          </a:prstGeom>
        </p:spPr>
      </p:pic>
      <p:pic>
        <p:nvPicPr>
          <p:cNvPr id="26" name="Picture 25">
            <a:extLst>
              <a:ext uri="{FF2B5EF4-FFF2-40B4-BE49-F238E27FC236}">
                <a16:creationId xmlns:a16="http://schemas.microsoft.com/office/drawing/2014/main" id="{5F37BD0F-C1B9-4A3C-DE0E-A6AF686452EF}"/>
              </a:ext>
            </a:extLst>
          </p:cNvPr>
          <p:cNvPicPr>
            <a:picLocks noChangeAspect="1"/>
          </p:cNvPicPr>
          <p:nvPr>
            <p:custDataLst>
              <p:tags r:id="rId7"/>
            </p:custDataLst>
          </p:nvPr>
        </p:nvPicPr>
        <p:blipFill>
          <a:blip r:embed="rId29"/>
          <a:stretch>
            <a:fillRect/>
          </a:stretch>
        </p:blipFill>
        <p:spPr>
          <a:xfrm>
            <a:off x="10250126" y="3759907"/>
            <a:ext cx="1286488" cy="1278477"/>
          </a:xfrm>
          <a:prstGeom prst="rect">
            <a:avLst/>
          </a:prstGeom>
        </p:spPr>
      </p:pic>
      <p:pic>
        <p:nvPicPr>
          <p:cNvPr id="28" name="Picture 27">
            <a:extLst>
              <a:ext uri="{FF2B5EF4-FFF2-40B4-BE49-F238E27FC236}">
                <a16:creationId xmlns:a16="http://schemas.microsoft.com/office/drawing/2014/main" id="{3C05AE43-150E-A61A-8E19-2C0C9696C591}"/>
              </a:ext>
            </a:extLst>
          </p:cNvPr>
          <p:cNvPicPr>
            <a:picLocks noChangeAspect="1"/>
          </p:cNvPicPr>
          <p:nvPr>
            <p:custDataLst>
              <p:tags r:id="rId8"/>
            </p:custDataLst>
          </p:nvPr>
        </p:nvPicPr>
        <p:blipFill>
          <a:blip r:embed="rId30"/>
          <a:stretch>
            <a:fillRect/>
          </a:stretch>
        </p:blipFill>
        <p:spPr>
          <a:xfrm>
            <a:off x="7250195" y="5319262"/>
            <a:ext cx="1286367" cy="1358160"/>
          </a:xfrm>
          <a:prstGeom prst="rect">
            <a:avLst/>
          </a:prstGeom>
        </p:spPr>
      </p:pic>
      <p:pic>
        <p:nvPicPr>
          <p:cNvPr id="30" name="Picture 29">
            <a:extLst>
              <a:ext uri="{FF2B5EF4-FFF2-40B4-BE49-F238E27FC236}">
                <a16:creationId xmlns:a16="http://schemas.microsoft.com/office/drawing/2014/main" id="{946C79C6-6DA8-817B-CBA9-3E1872E9263F}"/>
              </a:ext>
            </a:extLst>
          </p:cNvPr>
          <p:cNvPicPr>
            <a:picLocks noChangeAspect="1"/>
          </p:cNvPicPr>
          <p:nvPr>
            <p:custDataLst>
              <p:tags r:id="rId9"/>
            </p:custDataLst>
          </p:nvPr>
        </p:nvPicPr>
        <p:blipFill>
          <a:blip r:embed="rId31"/>
          <a:stretch>
            <a:fillRect/>
          </a:stretch>
        </p:blipFill>
        <p:spPr>
          <a:xfrm>
            <a:off x="8852032" y="5289917"/>
            <a:ext cx="1286367" cy="1387505"/>
          </a:xfrm>
          <a:prstGeom prst="rect">
            <a:avLst/>
          </a:prstGeom>
        </p:spPr>
      </p:pic>
      <p:pic>
        <p:nvPicPr>
          <p:cNvPr id="32" name="Picture 31">
            <a:extLst>
              <a:ext uri="{FF2B5EF4-FFF2-40B4-BE49-F238E27FC236}">
                <a16:creationId xmlns:a16="http://schemas.microsoft.com/office/drawing/2014/main" id="{FA264B15-FD8D-DAF4-F733-303C37DCA0A5}"/>
              </a:ext>
            </a:extLst>
          </p:cNvPr>
          <p:cNvPicPr>
            <a:picLocks noChangeAspect="1"/>
          </p:cNvPicPr>
          <p:nvPr>
            <p:custDataLst>
              <p:tags r:id="rId10"/>
            </p:custDataLst>
          </p:nvPr>
        </p:nvPicPr>
        <p:blipFill>
          <a:blip r:embed="rId32"/>
          <a:stretch>
            <a:fillRect/>
          </a:stretch>
        </p:blipFill>
        <p:spPr>
          <a:xfrm>
            <a:off x="10166771" y="5198391"/>
            <a:ext cx="1484591" cy="1570558"/>
          </a:xfrm>
          <a:prstGeom prst="rect">
            <a:avLst/>
          </a:prstGeom>
        </p:spPr>
      </p:pic>
      <p:pic>
        <p:nvPicPr>
          <p:cNvPr id="34" name="Picture 33">
            <a:extLst>
              <a:ext uri="{FF2B5EF4-FFF2-40B4-BE49-F238E27FC236}">
                <a16:creationId xmlns:a16="http://schemas.microsoft.com/office/drawing/2014/main" id="{B763F2D4-BE66-55C0-581A-B3FBC2BA649E}"/>
              </a:ext>
            </a:extLst>
          </p:cNvPr>
          <p:cNvPicPr>
            <a:picLocks noChangeAspect="1"/>
          </p:cNvPicPr>
          <p:nvPr>
            <p:custDataLst>
              <p:tags r:id="rId11"/>
            </p:custDataLst>
          </p:nvPr>
        </p:nvPicPr>
        <p:blipFill>
          <a:blip r:embed="rId33"/>
          <a:stretch>
            <a:fillRect/>
          </a:stretch>
        </p:blipFill>
        <p:spPr>
          <a:xfrm>
            <a:off x="3068627" y="3588286"/>
            <a:ext cx="1275680" cy="1440346"/>
          </a:xfrm>
          <a:prstGeom prst="rect">
            <a:avLst/>
          </a:prstGeom>
        </p:spPr>
      </p:pic>
      <p:pic>
        <p:nvPicPr>
          <p:cNvPr id="36" name="Picture 35">
            <a:extLst>
              <a:ext uri="{FF2B5EF4-FFF2-40B4-BE49-F238E27FC236}">
                <a16:creationId xmlns:a16="http://schemas.microsoft.com/office/drawing/2014/main" id="{D3E5547A-B511-20C5-CD7F-48F72E569DD7}"/>
              </a:ext>
            </a:extLst>
          </p:cNvPr>
          <p:cNvPicPr>
            <a:picLocks noChangeAspect="1"/>
          </p:cNvPicPr>
          <p:nvPr>
            <p:custDataLst>
              <p:tags r:id="rId12"/>
            </p:custDataLst>
          </p:nvPr>
        </p:nvPicPr>
        <p:blipFill>
          <a:blip r:embed="rId34"/>
          <a:stretch>
            <a:fillRect/>
          </a:stretch>
        </p:blipFill>
        <p:spPr>
          <a:xfrm>
            <a:off x="910370" y="3518037"/>
            <a:ext cx="1251909" cy="1570558"/>
          </a:xfrm>
          <a:prstGeom prst="rect">
            <a:avLst/>
          </a:prstGeom>
        </p:spPr>
      </p:pic>
      <p:pic>
        <p:nvPicPr>
          <p:cNvPr id="38" name="Picture 37">
            <a:extLst>
              <a:ext uri="{FF2B5EF4-FFF2-40B4-BE49-F238E27FC236}">
                <a16:creationId xmlns:a16="http://schemas.microsoft.com/office/drawing/2014/main" id="{76C0443E-4FF1-9C4D-6DAE-E22AED9FD9EE}"/>
              </a:ext>
            </a:extLst>
          </p:cNvPr>
          <p:cNvPicPr>
            <a:picLocks noChangeAspect="1"/>
          </p:cNvPicPr>
          <p:nvPr>
            <p:custDataLst>
              <p:tags r:id="rId13"/>
            </p:custDataLst>
          </p:nvPr>
        </p:nvPicPr>
        <p:blipFill>
          <a:blip r:embed="rId35"/>
          <a:stretch>
            <a:fillRect/>
          </a:stretch>
        </p:blipFill>
        <p:spPr>
          <a:xfrm>
            <a:off x="882347" y="5352408"/>
            <a:ext cx="1057860" cy="1387506"/>
          </a:xfrm>
          <a:prstGeom prst="rect">
            <a:avLst/>
          </a:prstGeom>
        </p:spPr>
      </p:pic>
      <p:pic>
        <p:nvPicPr>
          <p:cNvPr id="40" name="Picture 39">
            <a:extLst>
              <a:ext uri="{FF2B5EF4-FFF2-40B4-BE49-F238E27FC236}">
                <a16:creationId xmlns:a16="http://schemas.microsoft.com/office/drawing/2014/main" id="{A9E2D64D-8F80-7589-23FB-CD82E33569B6}"/>
              </a:ext>
            </a:extLst>
          </p:cNvPr>
          <p:cNvPicPr>
            <a:picLocks noChangeAspect="1"/>
          </p:cNvPicPr>
          <p:nvPr>
            <p:custDataLst>
              <p:tags r:id="rId14"/>
            </p:custDataLst>
          </p:nvPr>
        </p:nvPicPr>
        <p:blipFill>
          <a:blip r:embed="rId36"/>
          <a:stretch>
            <a:fillRect/>
          </a:stretch>
        </p:blipFill>
        <p:spPr>
          <a:xfrm>
            <a:off x="2953348" y="5378352"/>
            <a:ext cx="1209675" cy="1457599"/>
          </a:xfrm>
          <a:prstGeom prst="rect">
            <a:avLst/>
          </a:prstGeom>
        </p:spPr>
      </p:pic>
      <p:pic>
        <p:nvPicPr>
          <p:cNvPr id="3" name="Picture 2" descr="A side view of a person with a beard&#10;&#10;Description automatically generated">
            <a:extLst>
              <a:ext uri="{FF2B5EF4-FFF2-40B4-BE49-F238E27FC236}">
                <a16:creationId xmlns:a16="http://schemas.microsoft.com/office/drawing/2014/main" id="{3CC05E9A-0F3A-C4E4-1A8D-1285D95DC8DE}"/>
              </a:ext>
            </a:extLst>
          </p:cNvPr>
          <p:cNvPicPr>
            <a:picLocks noChangeAspect="1"/>
          </p:cNvPicPr>
          <p:nvPr>
            <p:custDataLst>
              <p:tags r:id="rId15"/>
            </p:custDataLst>
          </p:nvPr>
        </p:nvPicPr>
        <p:blipFill rotWithShape="1">
          <a:blip r:embed="rId37" cstate="print">
            <a:extLst>
              <a:ext uri="{28A0092B-C50C-407E-A947-70E740481C1C}">
                <a14:useLocalDpi xmlns:a14="http://schemas.microsoft.com/office/drawing/2010/main" val="0"/>
              </a:ext>
            </a:extLst>
          </a:blip>
          <a:srcRect l="55407" t="6586" r="7782" b="12537"/>
          <a:stretch/>
        </p:blipFill>
        <p:spPr bwMode="auto">
          <a:xfrm>
            <a:off x="2014789" y="3545602"/>
            <a:ext cx="1057860" cy="1579067"/>
          </a:xfrm>
          <a:prstGeom prst="rect">
            <a:avLst/>
          </a:prstGeom>
          <a:noFill/>
          <a:ln>
            <a:noFill/>
          </a:ln>
          <a:extLst>
            <a:ext uri="{53640926-AAD7-44D8-BBD7-CCE9431645EC}">
              <a14:shadowObscured xmlns:a14="http://schemas.microsoft.com/office/drawing/2010/main"/>
            </a:ext>
          </a:extLst>
        </p:spPr>
      </p:pic>
      <p:pic>
        <p:nvPicPr>
          <p:cNvPr id="8" name="Picture 7" descr="A side view of a person's face&#10;&#10;Description automatically generated">
            <a:extLst>
              <a:ext uri="{FF2B5EF4-FFF2-40B4-BE49-F238E27FC236}">
                <a16:creationId xmlns:a16="http://schemas.microsoft.com/office/drawing/2014/main" id="{035C6403-2484-288A-170D-63F50A39D3B7}"/>
              </a:ext>
            </a:extLst>
          </p:cNvPr>
          <p:cNvPicPr>
            <a:picLocks noChangeAspect="1"/>
          </p:cNvPicPr>
          <p:nvPr>
            <p:custDataLst>
              <p:tags r:id="rId16"/>
            </p:custDataLst>
          </p:nvPr>
        </p:nvPicPr>
        <p:blipFill rotWithShape="1">
          <a:blip r:embed="rId38" cstate="print">
            <a:extLst>
              <a:ext uri="{28A0092B-C50C-407E-A947-70E740481C1C}">
                <a14:useLocalDpi xmlns:a14="http://schemas.microsoft.com/office/drawing/2010/main" val="0"/>
              </a:ext>
            </a:extLst>
          </a:blip>
          <a:srcRect t="6699" r="55666" b="12895"/>
          <a:stretch/>
        </p:blipFill>
        <p:spPr bwMode="auto">
          <a:xfrm>
            <a:off x="0" y="3559043"/>
            <a:ext cx="985643" cy="1429472"/>
          </a:xfrm>
          <a:prstGeom prst="rect">
            <a:avLst/>
          </a:prstGeom>
          <a:noFill/>
          <a:ln>
            <a:noFill/>
          </a:ln>
          <a:extLst>
            <a:ext uri="{53640926-AAD7-44D8-BBD7-CCE9431645EC}">
              <a14:shadowObscured xmlns:a14="http://schemas.microsoft.com/office/drawing/2010/main"/>
            </a:ext>
          </a:extLst>
        </p:spPr>
      </p:pic>
      <p:pic>
        <p:nvPicPr>
          <p:cNvPr id="9" name="Picture 8" descr="A side view of a person's face&#10;&#10;Description automatically generated">
            <a:extLst>
              <a:ext uri="{FF2B5EF4-FFF2-40B4-BE49-F238E27FC236}">
                <a16:creationId xmlns:a16="http://schemas.microsoft.com/office/drawing/2014/main" id="{921AC882-3A22-AEC4-14B3-59FBDEC65A61}"/>
              </a:ext>
            </a:extLst>
          </p:cNvPr>
          <p:cNvPicPr>
            <a:picLocks noChangeAspect="1"/>
          </p:cNvPicPr>
          <p:nvPr>
            <p:custDataLst>
              <p:tags r:id="rId17"/>
            </p:custDataLst>
          </p:nvPr>
        </p:nvPicPr>
        <p:blipFill rotWithShape="1">
          <a:blip r:embed="rId39" cstate="print">
            <a:extLst>
              <a:ext uri="{28A0092B-C50C-407E-A947-70E740481C1C}">
                <a14:useLocalDpi xmlns:a14="http://schemas.microsoft.com/office/drawing/2010/main" val="0"/>
              </a:ext>
            </a:extLst>
          </a:blip>
          <a:srcRect l="49373" t="6699" r="9312" b="12895"/>
          <a:stretch/>
        </p:blipFill>
        <p:spPr bwMode="auto">
          <a:xfrm>
            <a:off x="27288" y="5314714"/>
            <a:ext cx="883082" cy="1462894"/>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DA11C570-8627-4FEA-91CC-745E203CE735}"/>
              </a:ext>
            </a:extLst>
          </p:cNvPr>
          <p:cNvPicPr>
            <a:picLocks noChangeAspect="1"/>
          </p:cNvPicPr>
          <p:nvPr>
            <p:custDataLst>
              <p:tags r:id="rId18"/>
            </p:custDataLst>
          </p:nvPr>
        </p:nvPicPr>
        <p:blipFill>
          <a:blip r:embed="rId40"/>
          <a:stretch>
            <a:fillRect/>
          </a:stretch>
        </p:blipFill>
        <p:spPr>
          <a:xfrm>
            <a:off x="1878568" y="5314713"/>
            <a:ext cx="1074780" cy="1387506"/>
          </a:xfrm>
          <a:prstGeom prst="rect">
            <a:avLst/>
          </a:prstGeom>
        </p:spPr>
      </p:pic>
      <p:pic>
        <p:nvPicPr>
          <p:cNvPr id="10" name="Picture 9">
            <a:extLst>
              <a:ext uri="{FF2B5EF4-FFF2-40B4-BE49-F238E27FC236}">
                <a16:creationId xmlns:a16="http://schemas.microsoft.com/office/drawing/2014/main" id="{F39BC43F-B523-D2E8-6741-ED9D0D5AEFFB}"/>
              </a:ext>
            </a:extLst>
          </p:cNvPr>
          <p:cNvPicPr>
            <a:picLocks noChangeAspect="1"/>
          </p:cNvPicPr>
          <p:nvPr>
            <p:custDataLst>
              <p:tags r:id="rId19"/>
            </p:custDataLst>
          </p:nvPr>
        </p:nvPicPr>
        <p:blipFill>
          <a:blip r:embed="rId41"/>
          <a:stretch>
            <a:fillRect/>
          </a:stretch>
        </p:blipFill>
        <p:spPr>
          <a:xfrm>
            <a:off x="8593204" y="1612654"/>
            <a:ext cx="2781300" cy="1638300"/>
          </a:xfrm>
          <a:prstGeom prst="rect">
            <a:avLst/>
          </a:prstGeom>
        </p:spPr>
      </p:pic>
      <p:pic>
        <p:nvPicPr>
          <p:cNvPr id="4" name="Picture 3" descr="A person with a mustache&#10;&#10;Description automatically generated">
            <a:extLst>
              <a:ext uri="{FF2B5EF4-FFF2-40B4-BE49-F238E27FC236}">
                <a16:creationId xmlns:a16="http://schemas.microsoft.com/office/drawing/2014/main" id="{CCEEF5AA-841D-757F-DA2D-E171096833E4}"/>
              </a:ext>
            </a:extLst>
          </p:cNvPr>
          <p:cNvPicPr>
            <a:picLocks noChangeAspect="1"/>
          </p:cNvPicPr>
          <p:nvPr>
            <p:custDataLst>
              <p:tags r:id="rId20"/>
            </p:custDataLst>
          </p:nvPr>
        </p:nvPicPr>
        <p:blipFill rotWithShape="1">
          <a:blip r:embed="rId42" cstate="print">
            <a:extLst>
              <a:ext uri="{28A0092B-C50C-407E-A947-70E740481C1C}">
                <a14:useLocalDpi xmlns:a14="http://schemas.microsoft.com/office/drawing/2010/main" val="0"/>
              </a:ext>
            </a:extLst>
          </a:blip>
          <a:srcRect l="10267" t="54227" r="12385" b="4070"/>
          <a:stretch/>
        </p:blipFill>
        <p:spPr bwMode="auto">
          <a:xfrm>
            <a:off x="4205256" y="5304589"/>
            <a:ext cx="1414731" cy="1473019"/>
          </a:xfrm>
          <a:prstGeom prst="rect">
            <a:avLst/>
          </a:prstGeom>
          <a:noFill/>
          <a:ln>
            <a:noFill/>
          </a:ln>
        </p:spPr>
      </p:pic>
      <p:pic>
        <p:nvPicPr>
          <p:cNvPr id="13" name="Picture 12" descr="A person with a mustache&#10;&#10;Description automatically generated">
            <a:extLst>
              <a:ext uri="{FF2B5EF4-FFF2-40B4-BE49-F238E27FC236}">
                <a16:creationId xmlns:a16="http://schemas.microsoft.com/office/drawing/2014/main" id="{136D1E98-B9F7-9BF3-F767-73CB9EF574D4}"/>
              </a:ext>
            </a:extLst>
          </p:cNvPr>
          <p:cNvPicPr>
            <a:picLocks noChangeAspect="1"/>
          </p:cNvPicPr>
          <p:nvPr>
            <p:custDataLst>
              <p:tags r:id="rId21"/>
            </p:custDataLst>
          </p:nvPr>
        </p:nvPicPr>
        <p:blipFill rotWithShape="1">
          <a:blip r:embed="rId43" cstate="print">
            <a:extLst>
              <a:ext uri="{28A0092B-C50C-407E-A947-70E740481C1C}">
                <a14:useLocalDpi xmlns:a14="http://schemas.microsoft.com/office/drawing/2010/main" val="0"/>
              </a:ext>
            </a:extLst>
          </a:blip>
          <a:srcRect l="8617" t="3472" r="7483" b="51505"/>
          <a:stretch/>
        </p:blipFill>
        <p:spPr bwMode="auto">
          <a:xfrm>
            <a:off x="4366871" y="3588286"/>
            <a:ext cx="1328345" cy="1608606"/>
          </a:xfrm>
          <a:prstGeom prst="rect">
            <a:avLst/>
          </a:prstGeom>
          <a:noFill/>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264B2E90-7712-BC5F-77CB-DFFE06117B5E}"/>
              </a:ext>
            </a:extLst>
          </p:cNvPr>
          <p:cNvSpPr txBox="1"/>
          <p:nvPr>
            <p:custDataLst>
              <p:tags r:id="rId22"/>
            </p:custDataLst>
          </p:nvPr>
        </p:nvSpPr>
        <p:spPr>
          <a:xfrm>
            <a:off x="7197777" y="2042047"/>
            <a:ext cx="1486177" cy="830997"/>
          </a:xfrm>
          <a:prstGeom prst="rect">
            <a:avLst/>
          </a:prstGeom>
          <a:noFill/>
        </p:spPr>
        <p:txBody>
          <a:bodyPr wrap="square" rtlCol="0">
            <a:spAutoFit/>
          </a:bodyPr>
          <a:lstStyle/>
          <a:p>
            <a:r>
              <a:rPr lang="en-CA" sz="1200" dirty="0"/>
              <a:t>Examples of facial hair exceeding 2.5 cm (1 inch) in length.</a:t>
            </a:r>
          </a:p>
        </p:txBody>
      </p:sp>
      <p:cxnSp>
        <p:nvCxnSpPr>
          <p:cNvPr id="14" name="Straight Arrow Connector 13">
            <a:extLst>
              <a:ext uri="{FF2B5EF4-FFF2-40B4-BE49-F238E27FC236}">
                <a16:creationId xmlns:a16="http://schemas.microsoft.com/office/drawing/2014/main" id="{509F048B-EE9B-0362-14A4-52501F2AF40F}"/>
              </a:ext>
            </a:extLst>
          </p:cNvPr>
          <p:cNvCxnSpPr/>
          <p:nvPr>
            <p:custDataLst>
              <p:tags r:id="rId23"/>
            </p:custDataLst>
          </p:nvPr>
        </p:nvCxnSpPr>
        <p:spPr>
          <a:xfrm>
            <a:off x="7456863" y="5983669"/>
            <a:ext cx="436515" cy="0"/>
          </a:xfrm>
          <a:prstGeom prst="straightConnector1">
            <a:avLst/>
          </a:prstGeom>
          <a:ln w="38100">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75F0B50C-EF87-49BD-D0E2-5F43B39DB48C}"/>
              </a:ext>
            </a:extLst>
          </p:cNvPr>
          <p:cNvCxnSpPr/>
          <p:nvPr>
            <p:custDataLst>
              <p:tags r:id="rId24"/>
            </p:custDataLst>
          </p:nvPr>
        </p:nvCxnSpPr>
        <p:spPr>
          <a:xfrm>
            <a:off x="10429472" y="4345771"/>
            <a:ext cx="436515" cy="0"/>
          </a:xfrm>
          <a:prstGeom prst="straightConnector1">
            <a:avLst/>
          </a:prstGeom>
          <a:ln w="38100">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8ECAF03A-200D-A488-07C7-2117966C2B3F}"/>
              </a:ext>
            </a:extLst>
          </p:cNvPr>
          <p:cNvCxnSpPr>
            <a:cxnSpLocks/>
          </p:cNvCxnSpPr>
          <p:nvPr>
            <p:custDataLst>
              <p:tags r:id="rId25"/>
            </p:custDataLst>
          </p:nvPr>
        </p:nvCxnSpPr>
        <p:spPr>
          <a:xfrm>
            <a:off x="9349837" y="2178481"/>
            <a:ext cx="145378" cy="325248"/>
          </a:xfrm>
          <a:prstGeom prst="straightConnector1">
            <a:avLst/>
          </a:prstGeom>
          <a:ln w="38100">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85464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6BD35-5781-9239-5FE7-3036406765A2}"/>
            </a:ext>
          </a:extLst>
        </p:cNvPr>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2E71DF9D-CD59-8E12-EB4F-706967BAF2D8}"/>
              </a:ext>
            </a:extLst>
          </p:cNvPr>
          <p:cNvSpPr>
            <a:spLocks noGrp="1"/>
          </p:cNvSpPr>
          <p:nvPr>
            <p:ph idx="1"/>
            <p:custDataLst>
              <p:tags r:id="rId1"/>
            </p:custDataLst>
          </p:nvPr>
        </p:nvSpPr>
        <p:spPr>
          <a:xfrm>
            <a:off x="551384" y="923192"/>
            <a:ext cx="5400600" cy="4669086"/>
          </a:xfrm>
        </p:spPr>
        <p:txBody>
          <a:bodyPr/>
          <a:lstStyle/>
          <a:p>
            <a:pPr marL="0" indent="0">
              <a:buNone/>
            </a:pPr>
            <a:r>
              <a:rPr lang="en-CA" sz="3600" dirty="0"/>
              <a:t>Authorized Accessories</a:t>
            </a:r>
          </a:p>
        </p:txBody>
      </p:sp>
      <p:sp>
        <p:nvSpPr>
          <p:cNvPr id="2" name="Title 1">
            <a:extLst>
              <a:ext uri="{FF2B5EF4-FFF2-40B4-BE49-F238E27FC236}">
                <a16:creationId xmlns:a16="http://schemas.microsoft.com/office/drawing/2014/main" id="{26BE2F66-E9E8-69E1-6F65-1DDC1B7096EE}"/>
              </a:ext>
            </a:extLst>
          </p:cNvPr>
          <p:cNvSpPr>
            <a:spLocks noGrp="1"/>
          </p:cNvSpPr>
          <p:nvPr>
            <p:ph type="title"/>
            <p:custDataLst>
              <p:tags r:id="rId2"/>
            </p:custDataLst>
          </p:nvPr>
        </p:nvSpPr>
        <p:spPr/>
        <p:txBody>
          <a:bodyPr/>
          <a:lstStyle/>
          <a:p>
            <a:r>
              <a:rPr lang="en-CA" dirty="0"/>
              <a:t>Dress Policy – Chapter 2 Changes/ DRAFT May 2024</a:t>
            </a:r>
          </a:p>
        </p:txBody>
      </p:sp>
      <p:pic>
        <p:nvPicPr>
          <p:cNvPr id="1026" name="Picture 2" descr="Elastic Hair Band, Black, 12ct ...">
            <a:extLst>
              <a:ext uri="{FF2B5EF4-FFF2-40B4-BE49-F238E27FC236}">
                <a16:creationId xmlns:a16="http://schemas.microsoft.com/office/drawing/2014/main" id="{E4C31E9B-F27B-F6A1-D5FE-47E7DFE9869E}"/>
              </a:ext>
            </a:extLst>
          </p:cNvPr>
          <p:cNvPicPr>
            <a:picLocks noChangeAspect="1" noChangeArrowheads="1"/>
          </p:cNvPicPr>
          <p:nvPr>
            <p:custDataLst>
              <p:tags r:id="rId3"/>
            </p:custDataLst>
          </p:nvPr>
        </p:nvPicPr>
        <p:blipFill rotWithShape="1">
          <a:blip r:embed="rId18">
            <a:extLst>
              <a:ext uri="{28A0092B-C50C-407E-A947-70E740481C1C}">
                <a14:useLocalDpi xmlns:a14="http://schemas.microsoft.com/office/drawing/2010/main" val="0"/>
              </a:ext>
            </a:extLst>
          </a:blip>
          <a:srcRect t="19992" b="8896"/>
          <a:stretch/>
        </p:blipFill>
        <p:spPr bwMode="auto">
          <a:xfrm>
            <a:off x="285344" y="1489346"/>
            <a:ext cx="2143125" cy="15240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dy Plastic DIY Accessories Hairdressing Barrettes Hair Clips Black 12 Pcs">
            <a:extLst>
              <a:ext uri="{FF2B5EF4-FFF2-40B4-BE49-F238E27FC236}">
                <a16:creationId xmlns:a16="http://schemas.microsoft.com/office/drawing/2014/main" id="{5478EC65-C755-F76C-9EC6-92851970A3A1}"/>
              </a:ext>
            </a:extLst>
          </p:cNvPr>
          <p:cNvPicPr>
            <a:picLocks noChangeAspect="1" noChangeArrowheads="1"/>
          </p:cNvPicPr>
          <p:nvPr>
            <p:custDataLst>
              <p:tags r:id="rId4"/>
            </p:custDataLst>
          </p:nvPr>
        </p:nvPicPr>
        <p:blipFill>
          <a:blip r:embed="rId19">
            <a:extLst>
              <a:ext uri="{28A0092B-C50C-407E-A947-70E740481C1C}">
                <a14:useLocalDpi xmlns:a14="http://schemas.microsoft.com/office/drawing/2010/main" val="0"/>
              </a:ext>
            </a:extLst>
          </a:blip>
          <a:srcRect/>
          <a:stretch>
            <a:fillRect/>
          </a:stretch>
        </p:blipFill>
        <p:spPr bwMode="auto">
          <a:xfrm>
            <a:off x="2648713" y="4855041"/>
            <a:ext cx="1883774" cy="18837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air Pins Wavy Bobby Pins Hair Clips ...">
            <a:extLst>
              <a:ext uri="{FF2B5EF4-FFF2-40B4-BE49-F238E27FC236}">
                <a16:creationId xmlns:a16="http://schemas.microsoft.com/office/drawing/2014/main" id="{66FF1755-6A2C-96CB-6EE4-DEAB6967226E}"/>
              </a:ext>
            </a:extLst>
          </p:cNvPr>
          <p:cNvPicPr>
            <a:picLocks noChangeAspect="1" noChangeArrowheads="1"/>
          </p:cNvPicPr>
          <p:nvPr>
            <p:custDataLst>
              <p:tags r:id="rId5"/>
            </p:custDataLst>
          </p:nvPr>
        </p:nvPicPr>
        <p:blipFill>
          <a:blip r:embed="rId20">
            <a:extLst>
              <a:ext uri="{28A0092B-C50C-407E-A947-70E740481C1C}">
                <a14:useLocalDpi xmlns:a14="http://schemas.microsoft.com/office/drawing/2010/main" val="0"/>
              </a:ext>
            </a:extLst>
          </a:blip>
          <a:srcRect/>
          <a:stretch>
            <a:fillRect/>
          </a:stretch>
        </p:blipFill>
        <p:spPr bwMode="auto">
          <a:xfrm>
            <a:off x="2975256" y="1478955"/>
            <a:ext cx="1524013" cy="152401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1B1BBF71-E298-B587-EEE9-D913FABD434E}"/>
              </a:ext>
            </a:extLst>
          </p:cNvPr>
          <p:cNvPicPr>
            <a:picLocks noChangeAspect="1"/>
          </p:cNvPicPr>
          <p:nvPr>
            <p:custDataLst>
              <p:tags r:id="rId6"/>
            </p:custDataLst>
          </p:nvPr>
        </p:nvPicPr>
        <p:blipFill>
          <a:blip r:embed="rId21"/>
          <a:stretch>
            <a:fillRect/>
          </a:stretch>
        </p:blipFill>
        <p:spPr>
          <a:xfrm>
            <a:off x="530257" y="3853967"/>
            <a:ext cx="1546930" cy="1318961"/>
          </a:xfrm>
          <a:prstGeom prst="rect">
            <a:avLst/>
          </a:prstGeom>
        </p:spPr>
      </p:pic>
      <p:sp>
        <p:nvSpPr>
          <p:cNvPr id="3" name="TextBox 2">
            <a:extLst>
              <a:ext uri="{FF2B5EF4-FFF2-40B4-BE49-F238E27FC236}">
                <a16:creationId xmlns:a16="http://schemas.microsoft.com/office/drawing/2014/main" id="{EEE2CF63-5CCC-1BF0-6B34-517C0FB85514}"/>
              </a:ext>
            </a:extLst>
          </p:cNvPr>
          <p:cNvSpPr txBox="1"/>
          <p:nvPr>
            <p:custDataLst>
              <p:tags r:id="rId7"/>
            </p:custDataLst>
          </p:nvPr>
        </p:nvSpPr>
        <p:spPr>
          <a:xfrm>
            <a:off x="6240018" y="906195"/>
            <a:ext cx="5502803" cy="646331"/>
          </a:xfrm>
          <a:prstGeom prst="rect">
            <a:avLst/>
          </a:prstGeom>
          <a:noFill/>
        </p:spPr>
        <p:txBody>
          <a:bodyPr wrap="square" rtlCol="0">
            <a:spAutoFit/>
          </a:bodyPr>
          <a:lstStyle/>
          <a:p>
            <a:r>
              <a:rPr lang="en-CA" sz="3600" dirty="0"/>
              <a:t>Unauthorized Accessories </a:t>
            </a:r>
          </a:p>
        </p:txBody>
      </p:sp>
      <p:pic>
        <p:nvPicPr>
          <p:cNvPr id="4" name="Picture 2" descr="Pinces à Cheveux Classique x2 - Pinces ...">
            <a:extLst>
              <a:ext uri="{FF2B5EF4-FFF2-40B4-BE49-F238E27FC236}">
                <a16:creationId xmlns:a16="http://schemas.microsoft.com/office/drawing/2014/main" id="{F8F7740A-FCFD-B462-539E-C43CDE85007F}"/>
              </a:ext>
            </a:extLst>
          </p:cNvPr>
          <p:cNvPicPr>
            <a:picLocks noChangeAspect="1" noChangeArrowheads="1"/>
          </p:cNvPicPr>
          <p:nvPr>
            <p:custDataLst>
              <p:tags r:id="rId8"/>
            </p:custDataLst>
          </p:nvPr>
        </p:nvPicPr>
        <p:blipFill rotWithShape="1">
          <a:blip r:embed="rId22">
            <a:extLst>
              <a:ext uri="{28A0092B-C50C-407E-A947-70E740481C1C}">
                <a14:useLocalDpi xmlns:a14="http://schemas.microsoft.com/office/drawing/2010/main" val="0"/>
              </a:ext>
            </a:extLst>
          </a:blip>
          <a:srcRect l="4863" t="9846" b="5905"/>
          <a:stretch/>
        </p:blipFill>
        <p:spPr bwMode="auto">
          <a:xfrm>
            <a:off x="9718866" y="1969958"/>
            <a:ext cx="1719058" cy="1522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Barrettes Noires, Barrettes Cheveux,Pinces à Cheveux Noires,Barrett...">
            <a:extLst>
              <a:ext uri="{FF2B5EF4-FFF2-40B4-BE49-F238E27FC236}">
                <a16:creationId xmlns:a16="http://schemas.microsoft.com/office/drawing/2014/main" id="{6837B441-86A2-B5B3-80FD-96F77D2D18AC}"/>
              </a:ext>
            </a:extLst>
          </p:cNvPr>
          <p:cNvPicPr>
            <a:picLocks noChangeAspect="1" noChangeArrowheads="1"/>
          </p:cNvPicPr>
          <p:nvPr>
            <p:custDataLst>
              <p:tags r:id="rId9"/>
            </p:custDataLst>
          </p:nvPr>
        </p:nvPicPr>
        <p:blipFill rotWithShape="1">
          <a:blip r:embed="rId23">
            <a:extLst>
              <a:ext uri="{28A0092B-C50C-407E-A947-70E740481C1C}">
                <a14:useLocalDpi xmlns:a14="http://schemas.microsoft.com/office/drawing/2010/main" val="0"/>
              </a:ext>
            </a:extLst>
          </a:blip>
          <a:srcRect l="7394" t="7637" r="67614" b="65696"/>
          <a:stretch/>
        </p:blipFill>
        <p:spPr bwMode="auto">
          <a:xfrm>
            <a:off x="2821175" y="3044412"/>
            <a:ext cx="1550497" cy="1654467"/>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8" descr="Accessoire Cheveux : Barrette Classique Rectangle 9 x 1.4 cm - Noir | eBay">
            <a:extLst>
              <a:ext uri="{FF2B5EF4-FFF2-40B4-BE49-F238E27FC236}">
                <a16:creationId xmlns:a16="http://schemas.microsoft.com/office/drawing/2014/main" id="{7557456E-2BE4-2C3D-ACB9-1D8B938F4DE1}"/>
              </a:ext>
            </a:extLst>
          </p:cNvPr>
          <p:cNvSpPr>
            <a:spLocks noChangeAspect="1" noChangeArrowheads="1"/>
          </p:cNvSpPr>
          <p:nvPr>
            <p:custDataLst>
              <p:tags r:id="rId10"/>
            </p:custDataLst>
          </p:nvPr>
        </p:nvSpPr>
        <p:spPr bwMode="auto">
          <a:xfrm>
            <a:off x="5630749" y="3276599"/>
            <a:ext cx="617651" cy="61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5" name="Picture 14">
            <a:extLst>
              <a:ext uri="{FF2B5EF4-FFF2-40B4-BE49-F238E27FC236}">
                <a16:creationId xmlns:a16="http://schemas.microsoft.com/office/drawing/2014/main" id="{1B45B26B-ECA0-C340-8A61-258CA74E9F8F}"/>
              </a:ext>
            </a:extLst>
          </p:cNvPr>
          <p:cNvPicPr>
            <a:picLocks noChangeAspect="1"/>
          </p:cNvPicPr>
          <p:nvPr>
            <p:custDataLst>
              <p:tags r:id="rId11"/>
            </p:custDataLst>
          </p:nvPr>
        </p:nvPicPr>
        <p:blipFill rotWithShape="1">
          <a:blip r:embed="rId24"/>
          <a:srcRect l="9193" t="26175" r="7239" b="28273"/>
          <a:stretch/>
        </p:blipFill>
        <p:spPr>
          <a:xfrm>
            <a:off x="337823" y="5407924"/>
            <a:ext cx="1967456" cy="1072436"/>
          </a:xfrm>
          <a:prstGeom prst="rect">
            <a:avLst/>
          </a:prstGeom>
        </p:spPr>
      </p:pic>
      <p:pic>
        <p:nvPicPr>
          <p:cNvPr id="1036" name="Picture 12" descr="Jennifer Behr Naples Satin Bow Hair Clip - Farfetch">
            <a:extLst>
              <a:ext uri="{FF2B5EF4-FFF2-40B4-BE49-F238E27FC236}">
                <a16:creationId xmlns:a16="http://schemas.microsoft.com/office/drawing/2014/main" id="{01FE33FD-56DB-F01A-500A-550946492BDE}"/>
              </a:ext>
            </a:extLst>
          </p:cNvPr>
          <p:cNvPicPr>
            <a:picLocks noChangeAspect="1" noChangeArrowheads="1"/>
          </p:cNvPicPr>
          <p:nvPr>
            <p:custDataLst>
              <p:tags r:id="rId12"/>
            </p:custDataLst>
          </p:nvPr>
        </p:nvPicPr>
        <p:blipFill rotWithShape="1">
          <a:blip r:embed="rId25" cstate="print">
            <a:extLst>
              <a:ext uri="{28A0092B-C50C-407E-A947-70E740481C1C}">
                <a14:useLocalDpi xmlns:a14="http://schemas.microsoft.com/office/drawing/2010/main" val="0"/>
              </a:ext>
            </a:extLst>
          </a:blip>
          <a:srcRect t="18785" b="20719"/>
          <a:stretch/>
        </p:blipFill>
        <p:spPr bwMode="auto">
          <a:xfrm>
            <a:off x="7969735" y="2305712"/>
            <a:ext cx="1548777" cy="125080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
            <a:extLst>
              <a:ext uri="{FF2B5EF4-FFF2-40B4-BE49-F238E27FC236}">
                <a16:creationId xmlns:a16="http://schemas.microsoft.com/office/drawing/2014/main" id="{98A9E7CC-651F-47C9-B986-96388CAFA4C5}"/>
              </a:ext>
            </a:extLst>
          </p:cNvPr>
          <p:cNvPicPr>
            <a:picLocks noChangeAspect="1" noChangeArrowheads="1"/>
          </p:cNvPicPr>
          <p:nvPr>
            <p:custDataLst>
              <p:tags r:id="rId13"/>
            </p:custDataLst>
          </p:nvPr>
        </p:nvPicPr>
        <p:blipFill>
          <a:blip r:embed="rId26" cstate="print">
            <a:extLst>
              <a:ext uri="{28A0092B-C50C-407E-A947-70E740481C1C}">
                <a14:useLocalDpi xmlns:a14="http://schemas.microsoft.com/office/drawing/2010/main" val="0"/>
              </a:ext>
            </a:extLst>
          </a:blip>
          <a:srcRect/>
          <a:stretch>
            <a:fillRect/>
          </a:stretch>
        </p:blipFill>
        <p:spPr bwMode="auto">
          <a:xfrm>
            <a:off x="6523510" y="3878541"/>
            <a:ext cx="1855097" cy="203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15" descr="Pince fleur noire cheveux - Cdiscount">
            <a:extLst>
              <a:ext uri="{FF2B5EF4-FFF2-40B4-BE49-F238E27FC236}">
                <a16:creationId xmlns:a16="http://schemas.microsoft.com/office/drawing/2014/main" id="{DE02BBDD-2246-AD23-4232-9789EA11F55F}"/>
              </a:ext>
            </a:extLst>
          </p:cNvPr>
          <p:cNvPicPr>
            <a:picLocks noChangeAspect="1" noChangeArrowheads="1"/>
          </p:cNvPicPr>
          <p:nvPr>
            <p:custDataLst>
              <p:tags r:id="rId14"/>
            </p:custDataLst>
          </p:nvPr>
        </p:nvPicPr>
        <p:blipFill rotWithShape="1">
          <a:blip r:embed="rId27">
            <a:extLst>
              <a:ext uri="{28A0092B-C50C-407E-A947-70E740481C1C}">
                <a14:useLocalDpi xmlns:a14="http://schemas.microsoft.com/office/drawing/2010/main" val="0"/>
              </a:ext>
            </a:extLst>
          </a:blip>
          <a:srcRect l="7268" t="12401" r="10051" b="7171"/>
          <a:stretch/>
        </p:blipFill>
        <p:spPr bwMode="auto">
          <a:xfrm>
            <a:off x="9213627" y="4131930"/>
            <a:ext cx="1311720" cy="127599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3">
            <a:extLst>
              <a:ext uri="{FF2B5EF4-FFF2-40B4-BE49-F238E27FC236}">
                <a16:creationId xmlns:a16="http://schemas.microsoft.com/office/drawing/2014/main" id="{E18D7CB3-3FDF-6E4C-3368-6225F0A7530C}"/>
              </a:ext>
            </a:extLst>
          </p:cNvPr>
          <p:cNvPicPr>
            <a:picLocks noChangeAspect="1" noChangeArrowheads="1"/>
          </p:cNvPicPr>
          <p:nvPr>
            <p:custDataLst>
              <p:tags r:id="rId15"/>
            </p:custDataLst>
          </p:nvPr>
        </p:nvPicPr>
        <p:blipFill>
          <a:blip r:embed="rId28" cstate="print">
            <a:extLst>
              <a:ext uri="{28A0092B-C50C-407E-A947-70E740481C1C}">
                <a14:useLocalDpi xmlns:a14="http://schemas.microsoft.com/office/drawing/2010/main" val="0"/>
              </a:ext>
            </a:extLst>
          </a:blip>
          <a:srcRect/>
          <a:stretch>
            <a:fillRect/>
          </a:stretch>
        </p:blipFill>
        <p:spPr bwMode="auto">
          <a:xfrm>
            <a:off x="6007902" y="1942884"/>
            <a:ext cx="1442258" cy="1549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A4911205-5D0A-C08E-02A9-9139F347CE64}"/>
              </a:ext>
            </a:extLst>
          </p:cNvPr>
          <p:cNvPicPr>
            <a:picLocks noChangeAspect="1"/>
          </p:cNvPicPr>
          <p:nvPr>
            <p:custDataLst>
              <p:tags r:id="rId16"/>
            </p:custDataLst>
          </p:nvPr>
        </p:nvPicPr>
        <p:blipFill>
          <a:blip r:embed="rId29"/>
          <a:stretch>
            <a:fillRect/>
          </a:stretch>
        </p:blipFill>
        <p:spPr>
          <a:xfrm>
            <a:off x="754076" y="2806943"/>
            <a:ext cx="1414227" cy="1009170"/>
          </a:xfrm>
          <a:prstGeom prst="rect">
            <a:avLst/>
          </a:prstGeom>
        </p:spPr>
      </p:pic>
    </p:spTree>
    <p:extLst>
      <p:ext uri="{BB962C8B-B14F-4D97-AF65-F5344CB8AC3E}">
        <p14:creationId xmlns:p14="http://schemas.microsoft.com/office/powerpoint/2010/main" val="3091959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custDataLst>
              <p:tags r:id="rId1"/>
            </p:custDataLst>
          </p:nvPr>
        </p:nvSpPr>
        <p:spPr>
          <a:xfrm>
            <a:off x="9347200" y="6492876"/>
            <a:ext cx="2844800" cy="365125"/>
          </a:xfrm>
        </p:spPr>
        <p:txBody>
          <a:bodyPr/>
          <a:lstStyle/>
          <a:p>
            <a:pPr>
              <a:defRPr/>
            </a:pPr>
            <a:fld id="{9D5BF627-286F-4E41-8B62-55197E2AFF6B}" type="slidenum">
              <a:rPr lang="en-CA"/>
              <a:pPr>
                <a:defRPr/>
              </a:pPr>
              <a:t>13</a:t>
            </a:fld>
            <a:endParaRPr lang="en-CA" dirty="0"/>
          </a:p>
        </p:txBody>
      </p:sp>
      <p:sp>
        <p:nvSpPr>
          <p:cNvPr id="300034" name="Rectangle 2"/>
          <p:cNvSpPr>
            <a:spLocks noGrp="1" noChangeArrowheads="1"/>
          </p:cNvSpPr>
          <p:nvPr>
            <p:ph type="ctrTitle"/>
            <p:custDataLst>
              <p:tags r:id="rId2"/>
            </p:custDataLst>
          </p:nvPr>
        </p:nvSpPr>
        <p:spPr>
          <a:xfrm>
            <a:off x="0" y="2349500"/>
            <a:ext cx="6011863" cy="2852738"/>
          </a:xfrm>
          <a:prstGeom prst="rect">
            <a:avLst/>
          </a:prstGeom>
        </p:spPr>
        <p:txBody>
          <a:bodyPr anchor="ctr"/>
          <a:lstStyle/>
          <a:p>
            <a:pPr algn="ctr" eaLnBrk="1" hangingPunct="1">
              <a:defRPr/>
            </a:pPr>
            <a:br>
              <a:rPr lang="fr-CA" dirty="0">
                <a:latin typeface="+mn-lt"/>
                <a:ea typeface="+mj-ea"/>
                <a:cs typeface="Arial" pitchFamily="34" charset="0"/>
                <a:sym typeface="Arial" pitchFamily="34" charset="0"/>
              </a:rPr>
            </a:br>
            <a:r>
              <a:rPr lang="en-CA" dirty="0">
                <a:solidFill>
                  <a:srgbClr val="FF0000"/>
                </a:solidFill>
                <a:latin typeface="+mn-lt"/>
                <a:ea typeface="+mj-ea"/>
                <a:cs typeface="Arial" pitchFamily="34" charset="0"/>
                <a:sym typeface="Arial" pitchFamily="34" charset="0"/>
              </a:rPr>
              <a:t>Questions?</a:t>
            </a:r>
            <a:br>
              <a:rPr lang="en-CA" dirty="0">
                <a:solidFill>
                  <a:srgbClr val="FF0000"/>
                </a:solidFill>
                <a:latin typeface="+mn-lt"/>
                <a:ea typeface="+mj-ea"/>
                <a:cs typeface="Arial" pitchFamily="34" charset="0"/>
                <a:sym typeface="Arial" pitchFamily="34" charset="0"/>
              </a:rPr>
            </a:br>
            <a:r>
              <a:rPr lang="en-CA" dirty="0">
                <a:solidFill>
                  <a:srgbClr val="FF0000"/>
                </a:solidFill>
                <a:latin typeface="+mn-lt"/>
                <a:ea typeface="+mj-ea"/>
                <a:cs typeface="Arial" pitchFamily="34" charset="0"/>
                <a:sym typeface="Arial" pitchFamily="34" charset="0"/>
              </a:rPr>
              <a:t> </a:t>
            </a:r>
            <a:br>
              <a:rPr lang="en-CA" dirty="0">
                <a:solidFill>
                  <a:srgbClr val="FF0000"/>
                </a:solidFill>
                <a:latin typeface="+mn-lt"/>
                <a:ea typeface="+mj-ea"/>
                <a:cs typeface="Arial" pitchFamily="34" charset="0"/>
                <a:sym typeface="Arial" pitchFamily="34" charset="0"/>
              </a:rPr>
            </a:br>
            <a:r>
              <a:rPr lang="en-CA" dirty="0">
                <a:solidFill>
                  <a:srgbClr val="FF0000"/>
                </a:solidFill>
                <a:latin typeface="+mn-lt"/>
                <a:ea typeface="+mj-ea"/>
                <a:cs typeface="Arial" pitchFamily="34" charset="0"/>
                <a:sym typeface="Arial" pitchFamily="34" charset="0"/>
              </a:rPr>
              <a:t>Discussion</a:t>
            </a:r>
            <a:br>
              <a:rPr lang="fr-CA" dirty="0">
                <a:latin typeface="+mn-lt"/>
                <a:cs typeface="Arial" pitchFamily="34" charset="0"/>
                <a:sym typeface="Arial" pitchFamily="34" charset="0"/>
              </a:rPr>
            </a:br>
            <a:br>
              <a:rPr lang="fr-CA" dirty="0">
                <a:latin typeface="+mn-lt"/>
                <a:cs typeface="Arial" pitchFamily="34" charset="0"/>
                <a:sym typeface="Arial" pitchFamily="34" charset="0"/>
              </a:rPr>
            </a:br>
            <a:endParaRPr lang="fr-CA" dirty="0">
              <a:latin typeface="+mn-lt"/>
              <a:cs typeface="Arial" pitchFamily="34" charset="0"/>
              <a:sym typeface="Arial" pitchFamily="34" charset="0"/>
            </a:endParaRPr>
          </a:p>
        </p:txBody>
      </p:sp>
      <p:pic>
        <p:nvPicPr>
          <p:cNvPr id="5" name="Picture 2" descr="F:\USERS\DHH\Badges\crest_CMP_img_UU_nil_nil_nil.jpg"/>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7089812" y="1196752"/>
            <a:ext cx="3203848" cy="4025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436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B5FFC-B9C1-EB9C-C3B5-4E597906D4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6A1842-3E3B-7300-63DA-3B2CE3EE708A}"/>
              </a:ext>
            </a:extLst>
          </p:cNvPr>
          <p:cNvSpPr>
            <a:spLocks noGrp="1"/>
          </p:cNvSpPr>
          <p:nvPr>
            <p:ph type="title"/>
            <p:custDataLst>
              <p:tags r:id="rId1"/>
            </p:custDataLst>
          </p:nvPr>
        </p:nvSpPr>
        <p:spPr/>
        <p:txBody>
          <a:bodyPr/>
          <a:lstStyle/>
          <a:p>
            <a:r>
              <a:rPr lang="en-CA" dirty="0"/>
              <a:t>Dress Policy – Chapter 2 Changes / June 2024</a:t>
            </a:r>
          </a:p>
        </p:txBody>
      </p:sp>
      <p:sp>
        <p:nvSpPr>
          <p:cNvPr id="6" name="Content Placeholder 5">
            <a:extLst>
              <a:ext uri="{FF2B5EF4-FFF2-40B4-BE49-F238E27FC236}">
                <a16:creationId xmlns:a16="http://schemas.microsoft.com/office/drawing/2014/main" id="{805223B5-6927-9415-A075-24C7453B3338}"/>
              </a:ext>
            </a:extLst>
          </p:cNvPr>
          <p:cNvSpPr>
            <a:spLocks noGrp="1"/>
          </p:cNvSpPr>
          <p:nvPr>
            <p:ph idx="1"/>
            <p:custDataLst>
              <p:tags r:id="rId2"/>
            </p:custDataLst>
          </p:nvPr>
        </p:nvSpPr>
        <p:spPr>
          <a:xfrm>
            <a:off x="551384" y="923192"/>
            <a:ext cx="10972800" cy="5015595"/>
          </a:xfrm>
        </p:spPr>
        <p:txBody>
          <a:bodyPr/>
          <a:lstStyle/>
          <a:p>
            <a:pPr marL="0" indent="0">
              <a:buNone/>
            </a:pPr>
            <a:r>
              <a:rPr lang="en-US" sz="1600" b="1" kern="100" dirty="0">
                <a:effectLst/>
                <a:latin typeface="+mn-lt"/>
                <a:ea typeface="Calibri" panose="020F0502020204030204" pitchFamily="34" charset="0"/>
                <a:cs typeface="Times New Roman" panose="02020603050405020304" pitchFamily="18" charset="0"/>
              </a:rPr>
              <a:t>THE ADJUSTMENTS TO CHAPTER 2, SECTION 2: APPEARANCE ARE:</a:t>
            </a:r>
            <a:endParaRPr lang="en-CA" sz="1600" b="1" kern="100" dirty="0">
              <a:effectLst/>
              <a:latin typeface="+mn-lt"/>
              <a:ea typeface="Calibri" panose="020F0502020204030204" pitchFamily="34" charset="0"/>
              <a:cs typeface="Times New Roman" panose="02020603050405020304" pitchFamily="18" charset="0"/>
            </a:endParaRPr>
          </a:p>
          <a:p>
            <a:pPr marL="0" indent="0">
              <a:buNone/>
            </a:pPr>
            <a:r>
              <a:rPr lang="en-US" sz="1600" kern="100" dirty="0">
                <a:effectLst/>
                <a:latin typeface="+mn-lt"/>
                <a:ea typeface="Calibri" panose="020F0502020204030204" pitchFamily="34" charset="0"/>
                <a:cs typeface="Times New Roman" panose="02020603050405020304" pitchFamily="18" charset="0"/>
              </a:rPr>
              <a:t> </a:t>
            </a:r>
          </a:p>
          <a:p>
            <a:pPr marL="0" indent="0">
              <a:buNone/>
            </a:pPr>
            <a:r>
              <a:rPr lang="en-US" sz="1600" b="1" kern="100" dirty="0">
                <a:latin typeface="+mn-lt"/>
                <a:ea typeface="Calibri" panose="020F0502020204030204" pitchFamily="34" charset="0"/>
                <a:cs typeface="Times New Roman" panose="02020603050405020304" pitchFamily="18" charset="0"/>
              </a:rPr>
              <a:t>BLUF:</a:t>
            </a:r>
          </a:p>
          <a:p>
            <a:pPr marL="0" indent="0">
              <a:buNone/>
            </a:pPr>
            <a:endParaRPr lang="en-CA" sz="1600" kern="100" dirty="0">
              <a:effectLst/>
              <a:latin typeface="+mn-lt"/>
              <a:ea typeface="Calibri" panose="020F0502020204030204" pitchFamily="34" charset="0"/>
              <a:cs typeface="Times New Roman" panose="02020603050405020304" pitchFamily="18" charset="0"/>
            </a:endParaRPr>
          </a:p>
          <a:p>
            <a:pPr marL="0" indent="0">
              <a:buNone/>
            </a:pPr>
            <a:r>
              <a:rPr lang="en-US" sz="1600" kern="100" dirty="0">
                <a:latin typeface="+mn-lt"/>
                <a:ea typeface="Calibri" panose="020F0502020204030204" pitchFamily="34" charset="0"/>
                <a:cs typeface="Times New Roman" panose="02020603050405020304" pitchFamily="18" charset="0"/>
              </a:rPr>
              <a:t>1.   </a:t>
            </a:r>
            <a:r>
              <a:rPr lang="en-US" sz="1600" b="1" kern="100" dirty="0">
                <a:effectLst/>
                <a:latin typeface="+mn-lt"/>
                <a:ea typeface="Calibri" panose="020F0502020204030204" pitchFamily="34" charset="0"/>
                <a:cs typeface="Times New Roman" panose="02020603050405020304" pitchFamily="18" charset="0"/>
              </a:rPr>
              <a:t>HAIR</a:t>
            </a:r>
            <a:r>
              <a:rPr lang="en-US" sz="1600" kern="100" dirty="0">
                <a:effectLst/>
                <a:latin typeface="+mn-lt"/>
                <a:ea typeface="Calibri" panose="020F0502020204030204" pitchFamily="34" charset="0"/>
                <a:cs typeface="Times New Roman" panose="02020603050405020304" pitchFamily="18" charset="0"/>
              </a:rPr>
              <a:t> WILL BE REQUIRED TO BE TIED BACK AWAY FROM THE FACE IF IT FALLS BELOW THE LOWER PART OF THE COLLAR AT THE NAPE OF THE NECK.</a:t>
            </a:r>
            <a:endParaRPr lang="en-CA" sz="1600" kern="100" dirty="0">
              <a:effectLst/>
              <a:latin typeface="+mn-lt"/>
              <a:ea typeface="Calibri" panose="020F0502020204030204" pitchFamily="34" charset="0"/>
              <a:cs typeface="Times New Roman" panose="02020603050405020304" pitchFamily="18" charset="0"/>
            </a:endParaRPr>
          </a:p>
          <a:p>
            <a:pPr marL="0" indent="0">
              <a:buNone/>
            </a:pPr>
            <a:r>
              <a:rPr lang="en-US" sz="1600" kern="100" dirty="0">
                <a:effectLst/>
                <a:latin typeface="+mn-lt"/>
                <a:ea typeface="Calibri" panose="020F0502020204030204" pitchFamily="34" charset="0"/>
                <a:cs typeface="Times New Roman" panose="02020603050405020304" pitchFamily="18" charset="0"/>
              </a:rPr>
              <a:t> </a:t>
            </a:r>
            <a:endParaRPr lang="en-CA" sz="1600" kern="100" dirty="0">
              <a:effectLst/>
              <a:latin typeface="+mn-lt"/>
              <a:ea typeface="Calibri" panose="020F0502020204030204" pitchFamily="34" charset="0"/>
              <a:cs typeface="Times New Roman" panose="02020603050405020304" pitchFamily="18" charset="0"/>
            </a:endParaRPr>
          </a:p>
          <a:p>
            <a:pPr marL="0" indent="0">
              <a:buNone/>
            </a:pPr>
            <a:r>
              <a:rPr lang="en-US" sz="1600" kern="100" dirty="0">
                <a:latin typeface="+mn-lt"/>
                <a:ea typeface="Calibri" panose="020F0502020204030204" pitchFamily="34" charset="0"/>
                <a:cs typeface="Times New Roman" panose="02020603050405020304" pitchFamily="18" charset="0"/>
              </a:rPr>
              <a:t>2</a:t>
            </a:r>
            <a:r>
              <a:rPr lang="en-US" sz="1600" kern="100" dirty="0">
                <a:effectLst/>
                <a:latin typeface="+mn-lt"/>
                <a:ea typeface="Calibri" panose="020F0502020204030204" pitchFamily="34" charset="0"/>
                <a:cs typeface="Times New Roman" panose="02020603050405020304" pitchFamily="18" charset="0"/>
              </a:rPr>
              <a:t>.   </a:t>
            </a:r>
            <a:r>
              <a:rPr lang="en-US" sz="1600" b="1" kern="100" dirty="0">
                <a:effectLst/>
                <a:latin typeface="+mn-lt"/>
                <a:ea typeface="Calibri" panose="020F0502020204030204" pitchFamily="34" charset="0"/>
                <a:cs typeface="Times New Roman" panose="02020603050405020304" pitchFamily="18" charset="0"/>
              </a:rPr>
              <a:t>HAIR ACCESSORIES </a:t>
            </a:r>
            <a:r>
              <a:rPr lang="en-US" sz="1600" kern="100" dirty="0">
                <a:effectLst/>
                <a:latin typeface="+mn-lt"/>
                <a:ea typeface="Calibri" panose="020F0502020204030204" pitchFamily="34" charset="0"/>
                <a:cs typeface="Times New Roman" panose="02020603050405020304" pitchFamily="18" charset="0"/>
              </a:rPr>
              <a:t>WILL BE BLACK, DARK BLUE OR SIMILAR TO THE MEMBERS HAIR COLOUR. </a:t>
            </a:r>
            <a:endParaRPr lang="en-CA" sz="1600" kern="100" dirty="0">
              <a:effectLst/>
              <a:latin typeface="+mn-lt"/>
              <a:ea typeface="Calibri" panose="020F0502020204030204" pitchFamily="34" charset="0"/>
              <a:cs typeface="Times New Roman" panose="02020603050405020304" pitchFamily="18" charset="0"/>
            </a:endParaRPr>
          </a:p>
          <a:p>
            <a:pPr marL="0" indent="0">
              <a:buNone/>
            </a:pPr>
            <a:r>
              <a:rPr lang="en-US" sz="1600" kern="100" dirty="0">
                <a:effectLst/>
                <a:latin typeface="+mn-lt"/>
                <a:ea typeface="Calibri" panose="020F0502020204030204" pitchFamily="34" charset="0"/>
                <a:cs typeface="Times New Roman" panose="02020603050405020304" pitchFamily="18" charset="0"/>
              </a:rPr>
              <a:t> </a:t>
            </a:r>
            <a:endParaRPr lang="en-CA" sz="1600" kern="100" dirty="0">
              <a:effectLst/>
              <a:latin typeface="+mn-lt"/>
              <a:ea typeface="Calibri" panose="020F0502020204030204" pitchFamily="34" charset="0"/>
              <a:cs typeface="Times New Roman" panose="02020603050405020304" pitchFamily="18" charset="0"/>
            </a:endParaRPr>
          </a:p>
          <a:p>
            <a:pPr>
              <a:buAutoNum type="arabicPeriod" startAt="3"/>
            </a:pPr>
            <a:r>
              <a:rPr lang="en-US" sz="1600" b="1" kern="100" dirty="0">
                <a:effectLst/>
                <a:latin typeface="+mn-lt"/>
                <a:ea typeface="Calibri" panose="020F0502020204030204" pitchFamily="34" charset="0"/>
                <a:cs typeface="Times New Roman" panose="02020603050405020304" pitchFamily="18" charset="0"/>
              </a:rPr>
              <a:t>FACIAL HAIR </a:t>
            </a:r>
            <a:r>
              <a:rPr lang="en-US" sz="1600" kern="100" dirty="0">
                <a:effectLst/>
                <a:latin typeface="+mn-lt"/>
                <a:ea typeface="Calibri" panose="020F0502020204030204" pitchFamily="34" charset="0"/>
                <a:cs typeface="Times New Roman" panose="02020603050405020304" pitchFamily="18" charset="0"/>
              </a:rPr>
              <a:t>IS RESTRICTED TO A MAXIMUM LENGTH/BULK OF 2.5 CENTIMETRES (1 INCH). </a:t>
            </a:r>
            <a:r>
              <a:rPr lang="en-US" sz="1600" kern="100" dirty="0">
                <a:latin typeface="+mn-lt"/>
                <a:ea typeface="Calibri" panose="020F0502020204030204" pitchFamily="34" charset="0"/>
                <a:cs typeface="Times New Roman" panose="02020603050405020304" pitchFamily="18" charset="0"/>
              </a:rPr>
              <a:t>Facial hair accessories are not authorized. </a:t>
            </a:r>
          </a:p>
          <a:p>
            <a:pPr marL="0" indent="0">
              <a:buNone/>
            </a:pPr>
            <a:endParaRPr lang="en-US" sz="1600" kern="100" dirty="0">
              <a:latin typeface="+mn-lt"/>
              <a:ea typeface="Calibri" panose="020F0502020204030204" pitchFamily="34" charset="0"/>
              <a:cs typeface="Times New Roman" panose="02020603050405020304" pitchFamily="18" charset="0"/>
            </a:endParaRPr>
          </a:p>
          <a:p>
            <a:pPr marL="0" indent="0">
              <a:buNone/>
            </a:pPr>
            <a:endParaRPr lang="en-US" sz="1600" b="1" kern="100" dirty="0">
              <a:latin typeface="+mn-lt"/>
              <a:ea typeface="Calibri" panose="020F0502020204030204" pitchFamily="34" charset="0"/>
              <a:cs typeface="Times New Roman" panose="02020603050405020304" pitchFamily="18" charset="0"/>
            </a:endParaRPr>
          </a:p>
          <a:p>
            <a:pPr marL="0" indent="0">
              <a:buNone/>
            </a:pPr>
            <a:endParaRPr lang="en-US" sz="1600" b="1" kern="100" dirty="0">
              <a:effectLst/>
              <a:latin typeface="+mn-lt"/>
              <a:ea typeface="Calibri" panose="020F0502020204030204" pitchFamily="34" charset="0"/>
              <a:cs typeface="Times New Roman" panose="02020603050405020304" pitchFamily="18" charset="0"/>
            </a:endParaRPr>
          </a:p>
          <a:p>
            <a:pPr marL="0" indent="0">
              <a:buNone/>
            </a:pPr>
            <a:r>
              <a:rPr lang="en-US" sz="1600" b="1" kern="100" dirty="0">
                <a:effectLst/>
                <a:latin typeface="+mn-lt"/>
                <a:ea typeface="Calibri" panose="020F0502020204030204" pitchFamily="34" charset="0"/>
                <a:cs typeface="Times New Roman" panose="02020603050405020304" pitchFamily="18" charset="0"/>
              </a:rPr>
              <a:t>IMPLEMENTATION</a:t>
            </a:r>
            <a:r>
              <a:rPr lang="en-US" sz="1600" kern="100" dirty="0">
                <a:effectLst/>
                <a:latin typeface="+mn-lt"/>
                <a:ea typeface="Calibri" panose="020F0502020204030204" pitchFamily="34" charset="0"/>
                <a:cs typeface="Times New Roman" panose="02020603050405020304" pitchFamily="18" charset="0"/>
              </a:rPr>
              <a:t>: 2 July 2024. </a:t>
            </a:r>
            <a:r>
              <a:rPr lang="en-US" sz="1800" kern="100" dirty="0">
                <a:effectLst/>
                <a:latin typeface="+mn-lt"/>
                <a:ea typeface="Calibri" panose="020F0502020204030204" pitchFamily="34" charset="0"/>
                <a:cs typeface="Times New Roman" panose="02020603050405020304" pitchFamily="18" charset="0"/>
              </a:rPr>
              <a:t> </a:t>
            </a:r>
            <a:endParaRPr lang="en-CA" sz="1800" kern="100" dirty="0">
              <a:effectLst/>
              <a:latin typeface="+mn-lt"/>
              <a:ea typeface="Calibri" panose="020F0502020204030204" pitchFamily="34" charset="0"/>
              <a:cs typeface="Times New Roman" panose="02020603050405020304" pitchFamily="18" charset="0"/>
            </a:endParaRPr>
          </a:p>
          <a:p>
            <a:pPr marL="0" indent="0">
              <a:buNone/>
            </a:pPr>
            <a:endParaRPr lang="en-CA" dirty="0"/>
          </a:p>
        </p:txBody>
      </p:sp>
    </p:spTree>
    <p:extLst>
      <p:ext uri="{BB962C8B-B14F-4D97-AF65-F5344CB8AC3E}">
        <p14:creationId xmlns:p14="http://schemas.microsoft.com/office/powerpoint/2010/main" val="1583461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89F9F-84FF-19C8-FD11-4F108D40E1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B57222-6D06-7EB8-535D-13F3A2AFEF0D}"/>
              </a:ext>
            </a:extLst>
          </p:cNvPr>
          <p:cNvSpPr>
            <a:spLocks noGrp="1"/>
          </p:cNvSpPr>
          <p:nvPr>
            <p:ph type="title"/>
            <p:custDataLst>
              <p:tags r:id="rId1"/>
            </p:custDataLst>
          </p:nvPr>
        </p:nvSpPr>
        <p:spPr/>
        <p:txBody>
          <a:bodyPr/>
          <a:lstStyle/>
          <a:p>
            <a:r>
              <a:rPr lang="en-CA" dirty="0"/>
              <a:t>Dress Policy – Chapter 2 Changes / June 2024</a:t>
            </a:r>
          </a:p>
        </p:txBody>
      </p:sp>
      <p:sp>
        <p:nvSpPr>
          <p:cNvPr id="3" name="Content Placeholder 2">
            <a:extLst>
              <a:ext uri="{FF2B5EF4-FFF2-40B4-BE49-F238E27FC236}">
                <a16:creationId xmlns:a16="http://schemas.microsoft.com/office/drawing/2014/main" id="{78FC1713-4ADF-6FBC-4233-EE98F6C5F227}"/>
              </a:ext>
            </a:extLst>
          </p:cNvPr>
          <p:cNvSpPr>
            <a:spLocks noGrp="1"/>
          </p:cNvSpPr>
          <p:nvPr>
            <p:ph idx="1"/>
            <p:custDataLst>
              <p:tags r:id="rId2"/>
            </p:custDataLst>
          </p:nvPr>
        </p:nvSpPr>
        <p:spPr>
          <a:xfrm>
            <a:off x="551384" y="923192"/>
            <a:ext cx="5400600" cy="5866714"/>
          </a:xfrm>
        </p:spPr>
        <p:txBody>
          <a:bodyPr/>
          <a:lstStyle/>
          <a:p>
            <a:pPr marL="0" indent="0">
              <a:buNone/>
            </a:pPr>
            <a:r>
              <a:rPr lang="en-CA" sz="1600" b="1" cap="all" dirty="0"/>
              <a:t>	SECTION 2- APPEARANCE</a:t>
            </a:r>
          </a:p>
          <a:p>
            <a:pPr marL="0" indent="0">
              <a:buNone/>
            </a:pPr>
            <a:endParaRPr lang="en-CA" sz="1600" b="1" cap="all" dirty="0"/>
          </a:p>
          <a:p>
            <a:pPr marL="0" indent="0">
              <a:buNone/>
            </a:pPr>
            <a:r>
              <a:rPr lang="en-CA" sz="1600" b="1" cap="all" dirty="0"/>
              <a:t>DEPORTMENT</a:t>
            </a:r>
          </a:p>
          <a:p>
            <a:pPr marL="0" indent="0">
              <a:buNone/>
            </a:pPr>
            <a:r>
              <a:rPr lang="en-CA" sz="1600" dirty="0"/>
              <a:t> </a:t>
            </a:r>
          </a:p>
          <a:p>
            <a:pPr marL="0" lvl="0" indent="0">
              <a:buNone/>
            </a:pPr>
            <a:r>
              <a:rPr lang="en-CA" sz="1600" dirty="0"/>
              <a:t>1.   </a:t>
            </a:r>
            <a:r>
              <a:rPr lang="en-CA" sz="1600" b="1" dirty="0"/>
              <a:t>Responsibilities. </a:t>
            </a:r>
            <a:r>
              <a:rPr lang="en-CA" sz="1600" dirty="0"/>
              <a:t>Pursuant to QR&amp;O 17.02, the deportment and appearance of all ranks, in uniform or when wearing civilian attire, shall on all occasions reflect credit on the CAF and the individual. It is the responsibility and duty of all CAF members to ensure that, by their vigilance, actions and example, the policies, regulations and instructions contained herein are adhered to.</a:t>
            </a:r>
          </a:p>
          <a:p>
            <a:pPr marL="0" lvl="0" indent="0">
              <a:buNone/>
            </a:pPr>
            <a:endParaRPr lang="en-CA" sz="1600" dirty="0"/>
          </a:p>
          <a:p>
            <a:pPr marL="0" indent="0">
              <a:buNone/>
            </a:pPr>
            <a:r>
              <a:rPr lang="en-CA" sz="1600" dirty="0"/>
              <a:t>2.   </a:t>
            </a:r>
            <a:r>
              <a:rPr lang="en-CA" sz="1600" b="1" dirty="0"/>
              <a:t>Conduct. </a:t>
            </a:r>
            <a:r>
              <a:rPr lang="en-CA" sz="1600" dirty="0"/>
              <a:t>Personnel in uniform shall comport themselves in a manner which projects a positive military appearance. </a:t>
            </a:r>
          </a:p>
          <a:p>
            <a:pPr marL="0" indent="0">
              <a:buNone/>
            </a:pPr>
            <a:endParaRPr lang="en-CA" sz="1600" dirty="0"/>
          </a:p>
          <a:p>
            <a:pPr marL="0" indent="0">
              <a:buNone/>
            </a:pPr>
            <a:r>
              <a:rPr lang="en-CA" sz="1600" dirty="0"/>
              <a:t>3.   </a:t>
            </a:r>
            <a:r>
              <a:rPr lang="en-CA" sz="1600" b="1" dirty="0"/>
              <a:t>Military Presence. </a:t>
            </a:r>
            <a:r>
              <a:rPr lang="en-CA" sz="1600" dirty="0"/>
              <a:t>CAF personnel wearing military uniform and civilian clothes on military installations and in military groups or settings shall dress and comport themselves at all times as befits members of a professional, respectful, disciplined, cohesive force.</a:t>
            </a:r>
          </a:p>
        </p:txBody>
      </p:sp>
      <p:sp>
        <p:nvSpPr>
          <p:cNvPr id="4" name="Content Placeholder 3">
            <a:extLst>
              <a:ext uri="{FF2B5EF4-FFF2-40B4-BE49-F238E27FC236}">
                <a16:creationId xmlns:a16="http://schemas.microsoft.com/office/drawing/2014/main" id="{A02FECC6-DBB9-BA53-5003-CDFE141D4B37}"/>
              </a:ext>
            </a:extLst>
          </p:cNvPr>
          <p:cNvSpPr>
            <a:spLocks noGrp="1"/>
          </p:cNvSpPr>
          <p:nvPr>
            <p:ph idx="13"/>
            <p:custDataLst>
              <p:tags r:id="rId3"/>
            </p:custDataLst>
          </p:nvPr>
        </p:nvSpPr>
        <p:spPr>
          <a:xfrm>
            <a:off x="6240018" y="1578542"/>
            <a:ext cx="5472608" cy="4914331"/>
          </a:xfrm>
        </p:spPr>
        <p:txBody>
          <a:bodyPr/>
          <a:lstStyle/>
          <a:p>
            <a:pPr>
              <a:buFont typeface="Wingdings" panose="05000000000000000000" pitchFamily="2" charset="2"/>
              <a:buChar char="v"/>
            </a:pPr>
            <a:r>
              <a:rPr lang="en-CA" sz="1600" dirty="0"/>
              <a:t>Key points (No Change)</a:t>
            </a:r>
          </a:p>
          <a:p>
            <a:pPr lvl="1">
              <a:buFont typeface="Arial" panose="020B0604020202020204" pitchFamily="34" charset="0"/>
              <a:buChar char="•"/>
            </a:pPr>
            <a:r>
              <a:rPr lang="en-CA" sz="1600" dirty="0"/>
              <a:t>Reflect credit on the CAF and</a:t>
            </a:r>
            <a:r>
              <a:rPr lang="en-CA" sz="1600" dirty="0">
                <a:solidFill>
                  <a:schemeClr val="tx1"/>
                </a:solidFill>
              </a:rPr>
              <a:t> the </a:t>
            </a:r>
            <a:r>
              <a:rPr lang="en-CA" sz="1600" dirty="0"/>
              <a:t>individual.</a:t>
            </a:r>
          </a:p>
          <a:p>
            <a:pPr lvl="1">
              <a:buFont typeface="Arial" panose="020B0604020202020204" pitchFamily="34" charset="0"/>
              <a:buChar char="•"/>
            </a:pPr>
            <a:r>
              <a:rPr lang="en-CA" sz="1600" dirty="0"/>
              <a:t>Responsibility of all CAF members.</a:t>
            </a:r>
          </a:p>
          <a:p>
            <a:pPr lvl="1">
              <a:buFont typeface="Arial" panose="020B0604020202020204" pitchFamily="34" charset="0"/>
              <a:buChar char="•"/>
            </a:pPr>
            <a:r>
              <a:rPr lang="en-CA" sz="1600" dirty="0"/>
              <a:t>Positive military appearance</a:t>
            </a:r>
          </a:p>
          <a:p>
            <a:pPr lvl="1">
              <a:buFont typeface="Arial" panose="020B0604020202020204" pitchFamily="34" charset="0"/>
              <a:buChar char="•"/>
            </a:pPr>
            <a:r>
              <a:rPr lang="en-CA" sz="1600" dirty="0"/>
              <a:t>Professional, respectful, disciplined, cohesive force.</a:t>
            </a:r>
          </a:p>
        </p:txBody>
      </p:sp>
    </p:spTree>
    <p:extLst>
      <p:ext uri="{BB962C8B-B14F-4D97-AF65-F5344CB8AC3E}">
        <p14:creationId xmlns:p14="http://schemas.microsoft.com/office/powerpoint/2010/main" val="2956518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dirty="0"/>
              <a:t>Dress Policy – Chapter 2 Changes / June 2024</a:t>
            </a:r>
          </a:p>
        </p:txBody>
      </p:sp>
      <p:sp>
        <p:nvSpPr>
          <p:cNvPr id="3" name="Content Placeholder 2"/>
          <p:cNvSpPr>
            <a:spLocks noGrp="1"/>
          </p:cNvSpPr>
          <p:nvPr>
            <p:ph idx="1"/>
            <p:custDataLst>
              <p:tags r:id="rId2"/>
            </p:custDataLst>
          </p:nvPr>
        </p:nvSpPr>
        <p:spPr>
          <a:xfrm>
            <a:off x="84084" y="764218"/>
            <a:ext cx="5867901" cy="6090745"/>
          </a:xfrm>
        </p:spPr>
        <p:txBody>
          <a:bodyPr/>
          <a:lstStyle/>
          <a:p>
            <a:pPr marL="0" indent="0">
              <a:buNone/>
            </a:pPr>
            <a:r>
              <a:rPr lang="en-CA" sz="1800" b="1" dirty="0"/>
              <a:t>                      </a:t>
            </a:r>
            <a:r>
              <a:rPr lang="en-CA" sz="1600" b="1" dirty="0">
                <a:latin typeface="+mn-lt"/>
              </a:rPr>
              <a:t>SECTION 2- APPEARANCE</a:t>
            </a:r>
          </a:p>
          <a:p>
            <a:pPr marL="0" indent="0">
              <a:buNone/>
            </a:pPr>
            <a:r>
              <a:rPr lang="en-CA" sz="1600" b="1" dirty="0">
                <a:latin typeface="+mn-lt"/>
              </a:rPr>
              <a:t>HAIR</a:t>
            </a:r>
            <a:endParaRPr lang="en-CA" sz="1600" dirty="0">
              <a:effectLst/>
              <a:latin typeface="+mn-lt"/>
              <a:ea typeface="Calibri" panose="020F0502020204030204" pitchFamily="34" charset="0"/>
            </a:endParaRPr>
          </a:p>
          <a:p>
            <a:pPr marL="0" indent="0">
              <a:buNone/>
            </a:pPr>
            <a:r>
              <a:rPr lang="en-CA" sz="1400" dirty="0">
                <a:effectLst/>
                <a:latin typeface="+mn-lt"/>
                <a:ea typeface="Calibri" panose="020F0502020204030204" pitchFamily="34" charset="0"/>
              </a:rPr>
              <a:t>5.             </a:t>
            </a:r>
            <a:r>
              <a:rPr lang="en-CA" sz="1400" b="1" dirty="0">
                <a:effectLst/>
                <a:latin typeface="+mn-lt"/>
                <a:ea typeface="Calibri" panose="020F0502020204030204" pitchFamily="34" charset="0"/>
              </a:rPr>
              <a:t>Hair</a:t>
            </a:r>
            <a:r>
              <a:rPr lang="en-CA" sz="1400" dirty="0">
                <a:effectLst/>
                <a:latin typeface="+mn-lt"/>
                <a:ea typeface="Calibri" panose="020F0502020204030204" pitchFamily="34" charset="0"/>
              </a:rPr>
              <a:t> shall not prevent the proper wear of a military headdress or protective equipment. Hair must be worn so that without headdress the member’s face is visible.</a:t>
            </a:r>
          </a:p>
          <a:p>
            <a:pPr marL="742950" lvl="1" indent="-285750">
              <a:buFont typeface="+mj-lt"/>
              <a:buAutoNum type="alphaLcPeriod"/>
              <a:tabLst>
                <a:tab pos="914400" algn="l"/>
              </a:tabLst>
            </a:pPr>
            <a:r>
              <a:rPr lang="en-CA" sz="1400" dirty="0">
                <a:effectLst/>
                <a:latin typeface="+mn-lt"/>
                <a:ea typeface="Times New Roman" panose="02020603050405020304" pitchFamily="18" charset="0"/>
              </a:rPr>
              <a:t>Full or partial shaving of hair on the head is permitted. </a:t>
            </a:r>
            <a:endParaRPr lang="en-CA" sz="1400" dirty="0">
              <a:effectLst/>
              <a:latin typeface="+mn-lt"/>
              <a:ea typeface="Calibri" panose="020F0502020204030204" pitchFamily="34" charset="0"/>
            </a:endParaRPr>
          </a:p>
          <a:p>
            <a:pPr marL="742950" lvl="1" indent="-285750">
              <a:buFont typeface="+mj-lt"/>
              <a:buAutoNum type="alphaLcPeriod" startAt="2"/>
              <a:tabLst>
                <a:tab pos="914400" algn="l"/>
              </a:tabLst>
            </a:pPr>
            <a:r>
              <a:rPr lang="en-CA" sz="1400" dirty="0">
                <a:latin typeface="+mn-lt"/>
                <a:ea typeface="Times New Roman" panose="02020603050405020304" pitchFamily="18" charset="0"/>
              </a:rPr>
              <a:t>Members are authorized</a:t>
            </a:r>
            <a:r>
              <a:rPr lang="en-CA" sz="1400" dirty="0">
                <a:effectLst/>
                <a:latin typeface="+mn-lt"/>
                <a:ea typeface="Times New Roman" panose="02020603050405020304" pitchFamily="18" charset="0"/>
              </a:rPr>
              <a:t> </a:t>
            </a:r>
            <a:r>
              <a:rPr lang="en-CA" sz="1400" dirty="0">
                <a:latin typeface="+mn-lt"/>
                <a:ea typeface="Times New Roman" panose="02020603050405020304" pitchFamily="18" charset="0"/>
              </a:rPr>
              <a:t>to colour their hair</a:t>
            </a:r>
            <a:r>
              <a:rPr lang="en-US" sz="1400" kern="100" dirty="0">
                <a:latin typeface="+mj-lt"/>
                <a:ea typeface="Calibri" panose="020F0502020204030204" pitchFamily="34" charset="0"/>
                <a:cs typeface="Times New Roman" panose="02020603050405020304" pitchFamily="18" charset="0"/>
              </a:rPr>
              <a:t>.</a:t>
            </a:r>
            <a:r>
              <a:rPr lang="en-US" sz="1400" kern="100" dirty="0">
                <a:effectLst/>
                <a:latin typeface="+mj-lt"/>
                <a:ea typeface="Calibri" panose="020F0502020204030204" pitchFamily="34" charset="0"/>
                <a:cs typeface="Times New Roman" panose="02020603050405020304" pitchFamily="18" charset="0"/>
              </a:rPr>
              <a:t> </a:t>
            </a:r>
            <a:endParaRPr lang="en-CA" sz="1400" dirty="0">
              <a:effectLst/>
              <a:latin typeface="+mj-lt"/>
              <a:ea typeface="Calibri" panose="020F0502020204030204" pitchFamily="34" charset="0"/>
            </a:endParaRPr>
          </a:p>
          <a:p>
            <a:pPr marL="742950" lvl="1" indent="-285750">
              <a:buFont typeface="+mj-lt"/>
              <a:buAutoNum type="alphaLcPeriod" startAt="3"/>
              <a:tabLst>
                <a:tab pos="914400" algn="l"/>
              </a:tabLst>
            </a:pPr>
            <a:r>
              <a:rPr lang="en-CA" sz="1400" dirty="0">
                <a:effectLst/>
                <a:latin typeface="+mn-lt"/>
                <a:ea typeface="Times New Roman" panose="02020603050405020304" pitchFamily="18" charset="0"/>
              </a:rPr>
              <a:t>The wearing of wigs, locks, or hair extensions is permitted. Long hair is permitted. Regardless of the order of dress if the hair extends below the collar of the shirt, tunic, jacket, or outerwear, it must be tied back away from the face and off the collar. Acceptable accessories to tie hair are, clips, barrettes, bobby pins, and </a:t>
            </a:r>
            <a:r>
              <a:rPr lang="en-CA" sz="1400" dirty="0">
                <a:solidFill>
                  <a:schemeClr val="tx1"/>
                </a:solidFill>
                <a:effectLst/>
                <a:latin typeface="+mn-lt"/>
                <a:ea typeface="Times New Roman" panose="02020603050405020304" pitchFamily="18" charset="0"/>
              </a:rPr>
              <a:t>hair elastics. </a:t>
            </a:r>
            <a:r>
              <a:rPr lang="en-CA" sz="1400" dirty="0">
                <a:effectLst/>
                <a:latin typeface="+mn-lt"/>
                <a:ea typeface="Times New Roman" panose="02020603050405020304" pitchFamily="18" charset="0"/>
              </a:rPr>
              <a:t>These accessories shall be black, or similar to the member’s hair colour. Bandanas and coloured bows are not authorized.</a:t>
            </a:r>
            <a:r>
              <a:rPr lang="en-CA" sz="1400" dirty="0">
                <a:effectLst/>
                <a:latin typeface="+mn-lt"/>
                <a:ea typeface="Calibri" panose="020F0502020204030204" pitchFamily="34" charset="0"/>
              </a:rPr>
              <a:t> </a:t>
            </a:r>
          </a:p>
          <a:p>
            <a:pPr marL="742950" lvl="1" indent="-285750">
              <a:buFont typeface="+mj-lt"/>
              <a:buAutoNum type="alphaLcPeriod" startAt="4"/>
              <a:tabLst>
                <a:tab pos="914400" algn="l"/>
              </a:tabLst>
            </a:pPr>
            <a:r>
              <a:rPr lang="en-CA" sz="1400" dirty="0">
                <a:effectLst/>
                <a:latin typeface="+mn-lt"/>
                <a:ea typeface="Times New Roman" panose="02020603050405020304" pitchFamily="18" charset="0"/>
              </a:rPr>
              <a:t>Regardless of the hair style, it shall be well groomed, neat, tidy and reflect a positive image. See below note.</a:t>
            </a:r>
            <a:r>
              <a:rPr lang="en-CA" sz="1400" dirty="0">
                <a:effectLst/>
                <a:latin typeface="+mn-lt"/>
                <a:ea typeface="Calibri" panose="020F0502020204030204" pitchFamily="34" charset="0"/>
              </a:rPr>
              <a:t> </a:t>
            </a:r>
          </a:p>
          <a:p>
            <a:pPr marL="742950" lvl="1" indent="-285750">
              <a:buFont typeface="+mj-lt"/>
              <a:buAutoNum type="alphaLcPeriod" startAt="5"/>
              <a:tabLst>
                <a:tab pos="914400" algn="l"/>
              </a:tabLst>
            </a:pPr>
            <a:r>
              <a:rPr lang="en-CA" sz="1400" dirty="0">
                <a:effectLst/>
                <a:latin typeface="+mn-lt"/>
                <a:ea typeface="Times New Roman" panose="02020603050405020304" pitchFamily="18" charset="0"/>
              </a:rPr>
              <a:t>Hair for ceremonial occasions, shall be worn as per para 14c of this section - SPECIFIC GUIDANCE FOR CEREMONIAL OCCASIONS WHILE WEARING DRESS ORDER #1</a:t>
            </a:r>
            <a:r>
              <a:rPr lang="en-CA" sz="1400" dirty="0">
                <a:effectLst/>
                <a:latin typeface="+mn-lt"/>
                <a:ea typeface="Calibri" panose="020F0502020204030204" pitchFamily="34" charset="0"/>
              </a:rPr>
              <a:t> </a:t>
            </a:r>
          </a:p>
          <a:p>
            <a:pPr marL="0" indent="0">
              <a:buNone/>
            </a:pPr>
            <a:r>
              <a:rPr lang="en-CA" sz="1400" dirty="0">
                <a:effectLst/>
                <a:latin typeface="+mn-lt"/>
                <a:ea typeface="Calibri" panose="020F0502020204030204" pitchFamily="34" charset="0"/>
              </a:rPr>
              <a:t> </a:t>
            </a:r>
          </a:p>
        </p:txBody>
      </p:sp>
      <p:sp>
        <p:nvSpPr>
          <p:cNvPr id="4" name="Content Placeholder 3"/>
          <p:cNvSpPr>
            <a:spLocks noGrp="1"/>
          </p:cNvSpPr>
          <p:nvPr>
            <p:ph idx="13"/>
            <p:custDataLst>
              <p:tags r:id="rId3"/>
            </p:custDataLst>
          </p:nvPr>
        </p:nvSpPr>
        <p:spPr/>
        <p:txBody>
          <a:bodyPr/>
          <a:lstStyle/>
          <a:p>
            <a:pPr>
              <a:buFont typeface="Wingdings" panose="05000000000000000000" pitchFamily="2" charset="2"/>
              <a:buChar char="v"/>
            </a:pPr>
            <a:r>
              <a:rPr lang="en-CA" sz="1600" dirty="0"/>
              <a:t>Key points (Changes)</a:t>
            </a:r>
          </a:p>
          <a:p>
            <a:pPr lvl="1">
              <a:buFont typeface="Arial" panose="020B0604020202020204" pitchFamily="34" charset="0"/>
              <a:buChar char="•"/>
            </a:pPr>
            <a:r>
              <a:rPr lang="en-CA" sz="1600" dirty="0"/>
              <a:t>Hai</a:t>
            </a:r>
            <a:r>
              <a:rPr lang="en-CA" sz="1600" dirty="0">
                <a:solidFill>
                  <a:schemeClr val="tx1"/>
                </a:solidFill>
              </a:rPr>
              <a:t>r</a:t>
            </a:r>
            <a:r>
              <a:rPr lang="en-CA" sz="1600" dirty="0"/>
              <a:t> must be tied back away from the face and off the collar </a:t>
            </a:r>
          </a:p>
          <a:p>
            <a:pPr lvl="1">
              <a:buFont typeface="Arial" panose="020B0604020202020204" pitchFamily="34" charset="0"/>
              <a:buChar char="•"/>
            </a:pPr>
            <a:r>
              <a:rPr lang="en-CA" sz="1600" dirty="0"/>
              <a:t>Accessories to tie hair shall be black, or similar to the member’s hair colour</a:t>
            </a:r>
          </a:p>
          <a:p>
            <a:pPr marL="457200" lvl="1" indent="0">
              <a:buNone/>
            </a:pPr>
            <a:endParaRPr lang="en-CA" sz="1600" dirty="0"/>
          </a:p>
        </p:txBody>
      </p:sp>
    </p:spTree>
    <p:extLst>
      <p:ext uri="{BB962C8B-B14F-4D97-AF65-F5344CB8AC3E}">
        <p14:creationId xmlns:p14="http://schemas.microsoft.com/office/powerpoint/2010/main" val="2573655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dirty="0"/>
              <a:t>Dress Policy – Chapter 2 Changes / June 2024</a:t>
            </a:r>
          </a:p>
        </p:txBody>
      </p:sp>
      <p:sp>
        <p:nvSpPr>
          <p:cNvPr id="3" name="Content Placeholder 2"/>
          <p:cNvSpPr>
            <a:spLocks noGrp="1"/>
          </p:cNvSpPr>
          <p:nvPr>
            <p:ph idx="1"/>
            <p:custDataLst>
              <p:tags r:id="rId2"/>
            </p:custDataLst>
          </p:nvPr>
        </p:nvSpPr>
        <p:spPr>
          <a:xfrm>
            <a:off x="157655" y="788276"/>
            <a:ext cx="5794329" cy="5969876"/>
          </a:xfrm>
        </p:spPr>
        <p:txBody>
          <a:bodyPr/>
          <a:lstStyle/>
          <a:p>
            <a:pPr marL="0" indent="0">
              <a:buNone/>
            </a:pPr>
            <a:r>
              <a:rPr lang="en-CA" sz="1200" b="1" dirty="0"/>
              <a:t>	</a:t>
            </a:r>
            <a:r>
              <a:rPr lang="en-CA" sz="1600" b="1" dirty="0"/>
              <a:t>     SECTION 2- APPEARANCE</a:t>
            </a:r>
          </a:p>
          <a:p>
            <a:pPr marL="0" indent="0">
              <a:buNone/>
            </a:pPr>
            <a:r>
              <a:rPr lang="en-CA" sz="1600" b="1" dirty="0"/>
              <a:t>PRINCIPLES</a:t>
            </a:r>
          </a:p>
          <a:p>
            <a:pPr marL="0" indent="0">
              <a:buNone/>
            </a:pPr>
            <a:endParaRPr lang="en-CA" sz="1200" dirty="0"/>
          </a:p>
          <a:p>
            <a:pPr marL="0" indent="0">
              <a:buNone/>
            </a:pPr>
            <a:r>
              <a:rPr lang="en-CA" sz="1200" dirty="0"/>
              <a:t>4.   While ceremonial standards may apply in certain circumstance, the CAF policy on appearance is premised on four principles: safety, operational effectiveness, inclusion, and a reflection of changing societal norms. These principles, listed in priority, are defined as: </a:t>
            </a:r>
          </a:p>
          <a:p>
            <a:pPr marL="228600" indent="-228600">
              <a:buFont typeface="+mj-lt"/>
              <a:buAutoNum type="alphaLcPeriod"/>
            </a:pPr>
            <a:r>
              <a:rPr lang="en-CA" sz="1200" u="sng" dirty="0"/>
              <a:t>Safety</a:t>
            </a:r>
            <a:r>
              <a:rPr lang="en-CA" sz="1200" dirty="0"/>
              <a:t> All members of the CAF are responsible to ensure that the safety of personnel is not compromised.</a:t>
            </a:r>
          </a:p>
          <a:p>
            <a:pPr marL="228600" indent="-228600">
              <a:buFont typeface="+mj-lt"/>
              <a:buAutoNum type="alphaLcPeriod"/>
            </a:pPr>
            <a:endParaRPr lang="en-CA" sz="1200" dirty="0"/>
          </a:p>
          <a:p>
            <a:pPr marL="228600" indent="-228600">
              <a:buFont typeface="+mj-lt"/>
              <a:buAutoNum type="alphaLcPeriod"/>
            </a:pPr>
            <a:r>
              <a:rPr lang="en-CA" sz="1200" u="sng" dirty="0"/>
              <a:t>Operational effectiveness</a:t>
            </a:r>
            <a:r>
              <a:rPr lang="en-CA" sz="1200" dirty="0"/>
              <a:t>. At no time should clothing or personal appearance adversely affect the operational capability of a CAF member or their team. </a:t>
            </a:r>
          </a:p>
          <a:p>
            <a:pPr marL="228600" indent="-228600">
              <a:buFont typeface="+mj-lt"/>
              <a:buAutoNum type="alphaLcPeriod"/>
            </a:pPr>
            <a:endParaRPr lang="en-CA" sz="1200" u="sng" dirty="0"/>
          </a:p>
          <a:p>
            <a:pPr marL="228600" indent="-228600">
              <a:buFont typeface="+mj-lt"/>
              <a:buAutoNum type="alphaLcPeriod"/>
            </a:pPr>
            <a:r>
              <a:rPr lang="en-CA" sz="1200" u="sng" dirty="0"/>
              <a:t>Inclusion</a:t>
            </a:r>
            <a:r>
              <a:rPr lang="en-CA" sz="1200" dirty="0"/>
              <a:t>.  The practice of providing equal access to opportunities and resources, where all members have a sense of belonging and are encouraged to be their authentic selves. Leaders are to treat with dignity and respect to all personnel under their care. In some cases, additional accommodations may be needed. Specific accommodations in respect of this policy are regulated under DAOD 5516-3.  </a:t>
            </a:r>
          </a:p>
          <a:p>
            <a:pPr marL="228600" indent="-228600">
              <a:buAutoNum type="alphaLcPeriod"/>
            </a:pPr>
            <a:endParaRPr lang="en-CA" sz="1200" u="sng" dirty="0"/>
          </a:p>
          <a:p>
            <a:pPr marL="228600" indent="-228600">
              <a:buFont typeface="Arial" pitchFamily="34" charset="0"/>
              <a:buAutoNum type="alphaLcPeriod"/>
            </a:pPr>
            <a:r>
              <a:rPr lang="en-CA" sz="1200" u="sng" dirty="0"/>
              <a:t>Societal Norms.</a:t>
            </a:r>
            <a:r>
              <a:rPr lang="en-CA" sz="1200" dirty="0"/>
              <a:t> As a prime Canadian institution, the CAF is to be consistent with akin Canadian institutions of similar mandate while embracing culture evolution. </a:t>
            </a:r>
          </a:p>
        </p:txBody>
      </p:sp>
      <p:sp>
        <p:nvSpPr>
          <p:cNvPr id="4" name="Content Placeholder 3"/>
          <p:cNvSpPr>
            <a:spLocks noGrp="1"/>
          </p:cNvSpPr>
          <p:nvPr>
            <p:ph idx="13"/>
            <p:custDataLst>
              <p:tags r:id="rId3"/>
            </p:custDataLst>
          </p:nvPr>
        </p:nvSpPr>
        <p:spPr>
          <a:xfrm>
            <a:off x="6240016" y="1424538"/>
            <a:ext cx="5472608" cy="5068335"/>
          </a:xfrm>
        </p:spPr>
        <p:txBody>
          <a:bodyPr/>
          <a:lstStyle/>
          <a:p>
            <a:pPr>
              <a:buFont typeface="Wingdings" panose="05000000000000000000" pitchFamily="2" charset="2"/>
              <a:buChar char="v"/>
            </a:pPr>
            <a:r>
              <a:rPr lang="en-CA" sz="1600" dirty="0"/>
              <a:t>Key points </a:t>
            </a:r>
          </a:p>
          <a:p>
            <a:pPr lvl="1">
              <a:buFont typeface="Arial" panose="020B0604020202020204" pitchFamily="34" charset="0"/>
              <a:buChar char="•"/>
            </a:pPr>
            <a:r>
              <a:rPr lang="en-CA" sz="1600" dirty="0"/>
              <a:t>Safety (No change)</a:t>
            </a:r>
          </a:p>
          <a:p>
            <a:pPr lvl="1">
              <a:buFont typeface="Arial" panose="020B0604020202020204" pitchFamily="34" charset="0"/>
              <a:buChar char="•"/>
            </a:pPr>
            <a:r>
              <a:rPr lang="en-CA" sz="1600" dirty="0"/>
              <a:t>Operational effectiveness (No change)</a:t>
            </a:r>
          </a:p>
          <a:p>
            <a:pPr lvl="1">
              <a:buFont typeface="Arial" panose="020B0604020202020204" pitchFamily="34" charset="0"/>
              <a:buChar char="•"/>
            </a:pPr>
            <a:r>
              <a:rPr lang="en-CA" sz="1600" dirty="0"/>
              <a:t>Inclusion (No change)</a:t>
            </a:r>
          </a:p>
          <a:p>
            <a:pPr lvl="1">
              <a:buFont typeface="Arial" panose="020B0604020202020204" pitchFamily="34" charset="0"/>
              <a:buChar char="•"/>
            </a:pPr>
            <a:r>
              <a:rPr lang="en-CA" sz="1600" dirty="0"/>
              <a:t>Societal norm (</a:t>
            </a:r>
            <a:r>
              <a:rPr lang="en-CA" sz="1600" i="1" dirty="0"/>
              <a:t>Revised</a:t>
            </a:r>
            <a:r>
              <a:rPr lang="en-CA" sz="1600" dirty="0"/>
              <a:t>)  </a:t>
            </a:r>
          </a:p>
        </p:txBody>
      </p:sp>
    </p:spTree>
    <p:extLst>
      <p:ext uri="{BB962C8B-B14F-4D97-AF65-F5344CB8AC3E}">
        <p14:creationId xmlns:p14="http://schemas.microsoft.com/office/powerpoint/2010/main" val="1371547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0D8AA-D1A4-BA0C-8813-9129E4C26B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0164E0-83C5-813A-F47B-8A21886B1448}"/>
              </a:ext>
            </a:extLst>
          </p:cNvPr>
          <p:cNvSpPr>
            <a:spLocks noGrp="1"/>
          </p:cNvSpPr>
          <p:nvPr>
            <p:ph type="title"/>
            <p:custDataLst>
              <p:tags r:id="rId1"/>
            </p:custDataLst>
          </p:nvPr>
        </p:nvSpPr>
        <p:spPr/>
        <p:txBody>
          <a:bodyPr/>
          <a:lstStyle/>
          <a:p>
            <a:r>
              <a:rPr lang="en-CA" dirty="0"/>
              <a:t>Dress Policy – Chapter 2 Changes / June 2024</a:t>
            </a:r>
          </a:p>
        </p:txBody>
      </p:sp>
      <p:sp>
        <p:nvSpPr>
          <p:cNvPr id="3" name="Content Placeholder 2">
            <a:extLst>
              <a:ext uri="{FF2B5EF4-FFF2-40B4-BE49-F238E27FC236}">
                <a16:creationId xmlns:a16="http://schemas.microsoft.com/office/drawing/2014/main" id="{B123729A-20F0-5BAE-8407-3C298A7F3B45}"/>
              </a:ext>
            </a:extLst>
          </p:cNvPr>
          <p:cNvSpPr>
            <a:spLocks noGrp="1"/>
          </p:cNvSpPr>
          <p:nvPr>
            <p:ph idx="1"/>
            <p:custDataLst>
              <p:tags r:id="rId2"/>
            </p:custDataLst>
          </p:nvPr>
        </p:nvSpPr>
        <p:spPr>
          <a:xfrm>
            <a:off x="84083" y="767255"/>
            <a:ext cx="5867901" cy="6090745"/>
          </a:xfrm>
        </p:spPr>
        <p:txBody>
          <a:bodyPr/>
          <a:lstStyle/>
          <a:p>
            <a:pPr marL="0" indent="0">
              <a:buNone/>
            </a:pPr>
            <a:r>
              <a:rPr lang="en-CA" sz="1600" b="1" dirty="0"/>
              <a:t>                      SECTION 2- APPEARANCE</a:t>
            </a:r>
          </a:p>
          <a:p>
            <a:pPr marL="0" indent="0">
              <a:buNone/>
            </a:pPr>
            <a:r>
              <a:rPr lang="en-CA" sz="1600" b="1" dirty="0"/>
              <a:t>HAIR</a:t>
            </a:r>
          </a:p>
          <a:p>
            <a:pPr marL="0" indent="0">
              <a:buNone/>
            </a:pPr>
            <a:endParaRPr lang="en-CA" sz="1600" dirty="0">
              <a:effectLst/>
              <a:latin typeface="Calibri" panose="020F0502020204030204" pitchFamily="34" charset="0"/>
              <a:ea typeface="Calibri" panose="020F0502020204030204" pitchFamily="34" charset="0"/>
            </a:endParaRPr>
          </a:p>
          <a:p>
            <a:pPr marL="0" indent="0">
              <a:buNone/>
            </a:pPr>
            <a:r>
              <a:rPr lang="en-CA" sz="1600" dirty="0">
                <a:effectLst/>
                <a:latin typeface="+mn-lt"/>
                <a:ea typeface="Calibri" panose="020F0502020204030204" pitchFamily="34" charset="0"/>
              </a:rPr>
              <a:t>6.                   </a:t>
            </a:r>
            <a:r>
              <a:rPr lang="en-CA" sz="1600" b="1" dirty="0">
                <a:effectLst/>
                <a:latin typeface="+mn-lt"/>
                <a:ea typeface="Calibri" panose="020F0502020204030204" pitchFamily="34" charset="0"/>
              </a:rPr>
              <a:t>Facial Hair</a:t>
            </a:r>
            <a:r>
              <a:rPr lang="en-CA" sz="1600" dirty="0">
                <a:effectLst/>
                <a:latin typeface="+mn-lt"/>
                <a:ea typeface="Calibri" panose="020F0502020204030204" pitchFamily="34" charset="0"/>
              </a:rPr>
              <a:t>. </a:t>
            </a:r>
          </a:p>
          <a:p>
            <a:pPr marL="0" indent="0">
              <a:buNone/>
            </a:pPr>
            <a:endParaRPr lang="en-CA" sz="1600" dirty="0">
              <a:latin typeface="+mn-lt"/>
              <a:ea typeface="Calibri" panose="020F0502020204030204" pitchFamily="34" charset="0"/>
            </a:endParaRPr>
          </a:p>
          <a:p>
            <a:pPr marL="0" indent="0">
              <a:buNone/>
            </a:pPr>
            <a:r>
              <a:rPr lang="en-CA" sz="1600" dirty="0">
                <a:effectLst/>
                <a:latin typeface="+mn-lt"/>
                <a:ea typeface="Calibri" panose="020F0502020204030204" pitchFamily="34" charset="0"/>
              </a:rPr>
              <a:t>a. All styles of facial hair and sideburns are authorized. It must be s</a:t>
            </a:r>
            <a:r>
              <a:rPr lang="en-CA" sz="1600" dirty="0">
                <a:latin typeface="+mn-lt"/>
                <a:ea typeface="Calibri" panose="020F0502020204030204" pitchFamily="34" charset="0"/>
              </a:rPr>
              <a:t>ymmetrical to a maximum length/bulk of 2.5 centimeters (1 inch). </a:t>
            </a:r>
            <a:endParaRPr lang="en-CA" sz="1600" dirty="0">
              <a:effectLst/>
              <a:latin typeface="+mj-lt"/>
              <a:ea typeface="Calibri" panose="020F0502020204030204" pitchFamily="34" charset="0"/>
            </a:endParaRPr>
          </a:p>
          <a:p>
            <a:pPr marL="0" indent="0">
              <a:buNone/>
            </a:pPr>
            <a:endParaRPr lang="en-CA" sz="1600" dirty="0">
              <a:effectLst/>
              <a:latin typeface="+mn-lt"/>
              <a:ea typeface="Calibri" panose="020F0502020204030204" pitchFamily="34" charset="0"/>
            </a:endParaRPr>
          </a:p>
          <a:p>
            <a:pPr marL="0" indent="0">
              <a:buNone/>
            </a:pPr>
            <a:r>
              <a:rPr lang="en-CA" sz="1600" dirty="0">
                <a:latin typeface="+mn-lt"/>
                <a:ea typeface="Calibri" panose="020F0502020204030204" pitchFamily="34" charset="0"/>
              </a:rPr>
              <a:t>c</a:t>
            </a:r>
            <a:r>
              <a:rPr lang="en-CA" sz="1600" dirty="0">
                <a:effectLst/>
                <a:latin typeface="+mn-lt"/>
                <a:ea typeface="Calibri" panose="020F0502020204030204" pitchFamily="34" charset="0"/>
              </a:rPr>
              <a:t>. Commanders of commands, task force commanders and commanding officers retain the right to order restrictions on the wearing of a facial hair and sideburns to meet national regulations such as </a:t>
            </a:r>
            <a:r>
              <a:rPr lang="en-US" sz="1600" u="sng" dirty="0">
                <a:solidFill>
                  <a:srgbClr val="0000FF"/>
                </a:solidFill>
                <a:effectLst/>
                <a:latin typeface="+mn-lt"/>
                <a:ea typeface="Calibri" panose="020F0502020204030204" pitchFamily="34" charset="0"/>
                <a:hlinkClick r:id="rId6"/>
              </a:rPr>
              <a:t>DAOD 5021-1, Respiratory Protection - Canada.ca</a:t>
            </a:r>
            <a:r>
              <a:rPr lang="en-US" sz="1600" u="sng" dirty="0">
                <a:solidFill>
                  <a:srgbClr val="0000FF"/>
                </a:solidFill>
                <a:effectLst/>
                <a:latin typeface="+mn-lt"/>
                <a:ea typeface="Calibri" panose="020F0502020204030204" pitchFamily="34" charset="0"/>
              </a:rPr>
              <a:t> </a:t>
            </a:r>
            <a:r>
              <a:rPr lang="en-CA" sz="1600" dirty="0">
                <a:effectLst/>
                <a:latin typeface="+mn-lt"/>
                <a:ea typeface="Calibri" panose="020F0502020204030204" pitchFamily="34" charset="0"/>
              </a:rPr>
              <a:t>or other operational requirements.</a:t>
            </a:r>
          </a:p>
          <a:p>
            <a:pPr marL="0" indent="0">
              <a:buNone/>
            </a:pPr>
            <a:endParaRPr lang="en-CA" sz="1600" dirty="0">
              <a:effectLst/>
              <a:latin typeface="+mn-lt"/>
              <a:ea typeface="Calibri" panose="020F0502020204030204" pitchFamily="34" charset="0"/>
            </a:endParaRPr>
          </a:p>
          <a:p>
            <a:pPr marL="0" indent="0">
              <a:buNone/>
            </a:pPr>
            <a:r>
              <a:rPr lang="en-CA" sz="1600" dirty="0">
                <a:effectLst/>
                <a:latin typeface="Calibri" panose="020F0502020204030204" pitchFamily="34" charset="0"/>
                <a:ea typeface="Calibri" panose="020F0502020204030204" pitchFamily="34" charset="0"/>
              </a:rPr>
              <a:t> </a:t>
            </a:r>
          </a:p>
        </p:txBody>
      </p:sp>
      <p:sp>
        <p:nvSpPr>
          <p:cNvPr id="4" name="Content Placeholder 3">
            <a:extLst>
              <a:ext uri="{FF2B5EF4-FFF2-40B4-BE49-F238E27FC236}">
                <a16:creationId xmlns:a16="http://schemas.microsoft.com/office/drawing/2014/main" id="{9105D4A3-6AE6-A81F-509E-E0AF0F066A94}"/>
              </a:ext>
            </a:extLst>
          </p:cNvPr>
          <p:cNvSpPr>
            <a:spLocks noGrp="1"/>
          </p:cNvSpPr>
          <p:nvPr>
            <p:ph idx="13"/>
            <p:custDataLst>
              <p:tags r:id="rId3"/>
            </p:custDataLst>
          </p:nvPr>
        </p:nvSpPr>
        <p:spPr/>
        <p:txBody>
          <a:bodyPr/>
          <a:lstStyle/>
          <a:p>
            <a:pPr>
              <a:buFont typeface="Wingdings" panose="05000000000000000000" pitchFamily="2" charset="2"/>
              <a:buChar char="v"/>
            </a:pPr>
            <a:r>
              <a:rPr lang="en-CA" sz="1600" dirty="0"/>
              <a:t>Key points (Changes)</a:t>
            </a:r>
          </a:p>
          <a:p>
            <a:pPr lvl="1">
              <a:buFont typeface="Arial" panose="020B0604020202020204" pitchFamily="34" charset="0"/>
              <a:buChar char="•"/>
            </a:pPr>
            <a:r>
              <a:rPr lang="en-CA" sz="1600" dirty="0"/>
              <a:t>Facial hair is restricted to a maximum length/bulk of 2.5 centimeters (1 inch)</a:t>
            </a:r>
          </a:p>
          <a:p>
            <a:pPr lvl="1">
              <a:buFont typeface="Arial" panose="020B0604020202020204" pitchFamily="34" charset="0"/>
              <a:buChar char="•"/>
            </a:pPr>
            <a:r>
              <a:rPr lang="en-CA" sz="1600" dirty="0"/>
              <a:t>Accessories to facial hair is not authorised</a:t>
            </a:r>
          </a:p>
          <a:p>
            <a:pPr lvl="1">
              <a:buFont typeface="Arial" panose="020B0604020202020204" pitchFamily="34" charset="0"/>
              <a:buChar char="•"/>
            </a:pPr>
            <a:endParaRPr lang="en-CA" sz="1600" dirty="0"/>
          </a:p>
          <a:p>
            <a:pPr lvl="1">
              <a:buFont typeface="Arial" panose="020B0604020202020204" pitchFamily="34" charset="0"/>
              <a:buChar char="•"/>
            </a:pPr>
            <a:endParaRPr lang="en-CA" sz="1600" dirty="0"/>
          </a:p>
        </p:txBody>
      </p:sp>
    </p:spTree>
    <p:extLst>
      <p:ext uri="{BB962C8B-B14F-4D97-AF65-F5344CB8AC3E}">
        <p14:creationId xmlns:p14="http://schemas.microsoft.com/office/powerpoint/2010/main" val="2742161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D7AC1-6449-A6EB-4FD0-85DB2F8FE0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2B556C-F1A5-587E-7E85-859D547ED519}"/>
              </a:ext>
            </a:extLst>
          </p:cNvPr>
          <p:cNvSpPr>
            <a:spLocks noGrp="1"/>
          </p:cNvSpPr>
          <p:nvPr>
            <p:ph type="title"/>
            <p:custDataLst>
              <p:tags r:id="rId1"/>
            </p:custDataLst>
          </p:nvPr>
        </p:nvSpPr>
        <p:spPr/>
        <p:txBody>
          <a:bodyPr/>
          <a:lstStyle/>
          <a:p>
            <a:r>
              <a:rPr lang="en-CA" dirty="0"/>
              <a:t>Dress Policy – Chapter 2 Changes / June 2024</a:t>
            </a:r>
          </a:p>
        </p:txBody>
      </p:sp>
      <p:sp>
        <p:nvSpPr>
          <p:cNvPr id="3" name="Content Placeholder 2">
            <a:extLst>
              <a:ext uri="{FF2B5EF4-FFF2-40B4-BE49-F238E27FC236}">
                <a16:creationId xmlns:a16="http://schemas.microsoft.com/office/drawing/2014/main" id="{3939BD81-551F-3765-71A5-E30D2EB96354}"/>
              </a:ext>
            </a:extLst>
          </p:cNvPr>
          <p:cNvSpPr>
            <a:spLocks noGrp="1"/>
          </p:cNvSpPr>
          <p:nvPr>
            <p:ph idx="1"/>
            <p:custDataLst>
              <p:tags r:id="rId2"/>
            </p:custDataLst>
          </p:nvPr>
        </p:nvSpPr>
        <p:spPr>
          <a:xfrm>
            <a:off x="84083" y="767255"/>
            <a:ext cx="5867901" cy="6090745"/>
          </a:xfrm>
        </p:spPr>
        <p:txBody>
          <a:bodyPr/>
          <a:lstStyle/>
          <a:p>
            <a:pPr marL="0" indent="0">
              <a:buNone/>
            </a:pPr>
            <a:r>
              <a:rPr lang="en-CA" sz="1600" b="1" dirty="0">
                <a:latin typeface="+mn-lt"/>
              </a:rPr>
              <a:t>                      SECTION 2- APPEARANCE</a:t>
            </a:r>
          </a:p>
          <a:p>
            <a:pPr marL="0" indent="0">
              <a:buNone/>
            </a:pPr>
            <a:r>
              <a:rPr lang="en-CA" sz="1600" b="1" dirty="0">
                <a:latin typeface="+mn-lt"/>
              </a:rPr>
              <a:t>HAIR</a:t>
            </a:r>
          </a:p>
          <a:p>
            <a:pPr marL="0" indent="0">
              <a:buNone/>
            </a:pPr>
            <a:endParaRPr lang="en-CA" sz="1600" dirty="0">
              <a:latin typeface="+mn-lt"/>
              <a:ea typeface="Calibri" panose="020F0502020204030204" pitchFamily="34" charset="0"/>
            </a:endParaRPr>
          </a:p>
          <a:p>
            <a:pPr marL="0" indent="0">
              <a:buNone/>
            </a:pPr>
            <a:r>
              <a:rPr lang="en-CA" sz="1600" dirty="0">
                <a:effectLst/>
                <a:latin typeface="Calibri" panose="020F0502020204030204" pitchFamily="34" charset="0"/>
                <a:ea typeface="Calibri" panose="020F0502020204030204" pitchFamily="34" charset="0"/>
              </a:rPr>
              <a:t> 7.</a:t>
            </a:r>
            <a:r>
              <a:rPr lang="en-CA" sz="1600" dirty="0">
                <a:effectLst/>
                <a:latin typeface="Times New Roman" panose="02020603050405020304" pitchFamily="18" charset="0"/>
                <a:ea typeface="Calibri" panose="020F0502020204030204" pitchFamily="34" charset="0"/>
              </a:rPr>
              <a:t>                   </a:t>
            </a:r>
            <a:r>
              <a:rPr lang="en-CA" sz="1600" dirty="0">
                <a:effectLst/>
                <a:latin typeface="+mn-lt"/>
                <a:ea typeface="Calibri" panose="020F0502020204030204" pitchFamily="34" charset="0"/>
              </a:rPr>
              <a:t>In cases where </a:t>
            </a:r>
            <a:r>
              <a:rPr lang="en-CA" sz="1600" b="1" dirty="0">
                <a:effectLst/>
                <a:latin typeface="+mn-lt"/>
                <a:ea typeface="Calibri" panose="020F0502020204030204" pitchFamily="34" charset="0"/>
              </a:rPr>
              <a:t>Safety and/or Operational effectiveness </a:t>
            </a:r>
            <a:r>
              <a:rPr lang="en-CA" sz="1600" dirty="0">
                <a:effectLst/>
                <a:latin typeface="+mn-lt"/>
                <a:ea typeface="Calibri" panose="020F0502020204030204" pitchFamily="34" charset="0"/>
              </a:rPr>
              <a:t>may be compromised, or where a hairstyle is associated with a cultural, religious or spiritual belief that does not align with this policy, members are to refer to </a:t>
            </a:r>
            <a:r>
              <a:rPr lang="en-CA" sz="1600" u="none" strike="noStrike" dirty="0">
                <a:solidFill>
                  <a:srgbClr val="0563C1"/>
                </a:solidFill>
                <a:effectLst/>
                <a:latin typeface="+mn-lt"/>
                <a:ea typeface="Calibri" panose="020F0502020204030204" pitchFamily="34" charset="0"/>
                <a:hlinkClick r:id="rId6"/>
              </a:rPr>
              <a:t>DAOD 5516-3</a:t>
            </a:r>
            <a:r>
              <a:rPr lang="en-CA" sz="1600" dirty="0">
                <a:effectLst/>
                <a:latin typeface="+mn-lt"/>
                <a:ea typeface="Calibri" panose="020F0502020204030204" pitchFamily="34" charset="0"/>
              </a:rPr>
              <a:t> and </a:t>
            </a:r>
            <a:r>
              <a:rPr lang="en-CA" sz="1600" u="none" strike="noStrike" dirty="0">
                <a:solidFill>
                  <a:srgbClr val="0563C1"/>
                </a:solidFill>
                <a:effectLst/>
                <a:latin typeface="+mn-lt"/>
                <a:ea typeface="Calibri" panose="020F0502020204030204" pitchFamily="34" charset="0"/>
                <a:hlinkClick r:id="rId7"/>
              </a:rPr>
              <a:t>section 3</a:t>
            </a:r>
            <a:r>
              <a:rPr lang="en-CA" sz="1600" dirty="0">
                <a:effectLst/>
                <a:latin typeface="+mn-lt"/>
                <a:ea typeface="Calibri" panose="020F0502020204030204" pitchFamily="34" charset="0"/>
              </a:rPr>
              <a:t> of this chapter. </a:t>
            </a:r>
          </a:p>
          <a:p>
            <a:pPr marL="0" indent="0">
              <a:buNone/>
            </a:pPr>
            <a:endParaRPr lang="en-CA" sz="1600" dirty="0">
              <a:effectLst/>
              <a:latin typeface="+mn-lt"/>
              <a:ea typeface="Calibri" panose="020F0502020204030204" pitchFamily="34" charset="0"/>
            </a:endParaRPr>
          </a:p>
          <a:p>
            <a:pPr marL="0" indent="0">
              <a:buNone/>
            </a:pPr>
            <a:r>
              <a:rPr lang="en-CA" sz="1600" dirty="0">
                <a:effectLst/>
                <a:latin typeface="+mn-lt"/>
                <a:ea typeface="Calibri" panose="020F0502020204030204" pitchFamily="34" charset="0"/>
              </a:rPr>
              <a:t>Note: The following definitions shall be used:</a:t>
            </a:r>
          </a:p>
          <a:p>
            <a:pPr marL="742950" lvl="1" indent="-285750">
              <a:buFont typeface="+mj-lt"/>
              <a:buAutoNum type="alphaLcPeriod"/>
              <a:tabLst>
                <a:tab pos="914400" algn="l"/>
              </a:tabLst>
            </a:pPr>
            <a:r>
              <a:rPr lang="en-CA" sz="1600" dirty="0">
                <a:effectLst/>
                <a:latin typeface="+mn-lt"/>
                <a:ea typeface="Times New Roman" panose="02020603050405020304" pitchFamily="18" charset="0"/>
              </a:rPr>
              <a:t>Grooming; is defined as “the act of giving it a neat and tidy appearance.”</a:t>
            </a:r>
          </a:p>
          <a:p>
            <a:pPr marL="742950" lvl="1" indent="-285750">
              <a:buFont typeface="+mj-lt"/>
              <a:buAutoNum type="alphaLcPeriod"/>
              <a:tabLst>
                <a:tab pos="914400" algn="l"/>
              </a:tabLst>
            </a:pPr>
            <a:r>
              <a:rPr lang="en-CA" sz="1600" dirty="0">
                <a:effectLst/>
                <a:latin typeface="+mn-lt"/>
                <a:ea typeface="Calibri" panose="020F0502020204030204" pitchFamily="34" charset="0"/>
              </a:rPr>
              <a:t> Neat; is defined as “</a:t>
            </a:r>
            <a:r>
              <a:rPr lang="en-CA" sz="1600" dirty="0">
                <a:effectLst/>
                <a:latin typeface="+mn-lt"/>
                <a:ea typeface="Times New Roman" panose="02020603050405020304" pitchFamily="18" charset="0"/>
              </a:rPr>
              <a:t>set in an orderly condition</a:t>
            </a:r>
            <a:r>
              <a:rPr lang="en-CA" sz="1600" dirty="0">
                <a:effectLst/>
                <a:latin typeface="+mn-lt"/>
                <a:ea typeface="Calibri" panose="020F0502020204030204" pitchFamily="34" charset="0"/>
              </a:rPr>
              <a:t>.” </a:t>
            </a:r>
          </a:p>
          <a:p>
            <a:pPr marL="457200" lvl="1" indent="0">
              <a:buNone/>
              <a:tabLst>
                <a:tab pos="914400" algn="l"/>
              </a:tabLst>
            </a:pPr>
            <a:r>
              <a:rPr lang="en-CA" sz="1600" dirty="0">
                <a:effectLst/>
                <a:latin typeface="+mn-lt"/>
                <a:ea typeface="Calibri" panose="020F0502020204030204" pitchFamily="34" charset="0"/>
              </a:rPr>
              <a:t>c.   </a:t>
            </a:r>
            <a:r>
              <a:rPr lang="en-CA" sz="1600" dirty="0">
                <a:latin typeface="+mn-lt"/>
              </a:rPr>
              <a:t>Tidy; is defined as “methodically arranged and controlled, not messy.”</a:t>
            </a:r>
          </a:p>
        </p:txBody>
      </p:sp>
      <p:sp>
        <p:nvSpPr>
          <p:cNvPr id="4" name="Content Placeholder 3">
            <a:extLst>
              <a:ext uri="{FF2B5EF4-FFF2-40B4-BE49-F238E27FC236}">
                <a16:creationId xmlns:a16="http://schemas.microsoft.com/office/drawing/2014/main" id="{9F4937C5-43A3-FD6C-B59B-E4D7A1327232}"/>
              </a:ext>
            </a:extLst>
          </p:cNvPr>
          <p:cNvSpPr>
            <a:spLocks noGrp="1"/>
          </p:cNvSpPr>
          <p:nvPr>
            <p:ph idx="13"/>
            <p:custDataLst>
              <p:tags r:id="rId3"/>
            </p:custDataLst>
          </p:nvPr>
        </p:nvSpPr>
        <p:spPr/>
        <p:txBody>
          <a:bodyPr/>
          <a:lstStyle/>
          <a:p>
            <a:pPr>
              <a:buFont typeface="Wingdings" panose="05000000000000000000" pitchFamily="2" charset="2"/>
              <a:buChar char="v"/>
            </a:pPr>
            <a:r>
              <a:rPr lang="en-CA" sz="1600" dirty="0"/>
              <a:t>Key points </a:t>
            </a:r>
            <a:r>
              <a:rPr lang="en-CA" sz="1600" dirty="0">
                <a:solidFill>
                  <a:schemeClr val="tx1"/>
                </a:solidFill>
              </a:rPr>
              <a:t>(Clarification)</a:t>
            </a:r>
          </a:p>
          <a:p>
            <a:pPr lvl="1">
              <a:buFont typeface="Arial" panose="020B0604020202020204" pitchFamily="34" charset="0"/>
              <a:buChar char="•"/>
            </a:pPr>
            <a:r>
              <a:rPr lang="en-CA" sz="1600" dirty="0">
                <a:solidFill>
                  <a:schemeClr val="tx1"/>
                </a:solidFill>
              </a:rPr>
              <a:t>Grooming, Neat, and Tidy are clarified</a:t>
            </a:r>
          </a:p>
        </p:txBody>
      </p:sp>
    </p:spTree>
    <p:extLst>
      <p:ext uri="{BB962C8B-B14F-4D97-AF65-F5344CB8AC3E}">
        <p14:creationId xmlns:p14="http://schemas.microsoft.com/office/powerpoint/2010/main" val="901439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CB84A-E500-E55F-0A80-6F1B054F95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2EFEAF-EF69-2FEE-FC89-F93C8A34762F}"/>
              </a:ext>
            </a:extLst>
          </p:cNvPr>
          <p:cNvSpPr>
            <a:spLocks noGrp="1"/>
          </p:cNvSpPr>
          <p:nvPr>
            <p:ph type="title"/>
            <p:custDataLst>
              <p:tags r:id="rId1"/>
            </p:custDataLst>
          </p:nvPr>
        </p:nvSpPr>
        <p:spPr/>
        <p:txBody>
          <a:bodyPr/>
          <a:lstStyle/>
          <a:p>
            <a:r>
              <a:rPr lang="en-CA" dirty="0"/>
              <a:t>Dress Policy – Chapter 2 Changes / June 2024</a:t>
            </a:r>
          </a:p>
        </p:txBody>
      </p:sp>
      <p:sp>
        <p:nvSpPr>
          <p:cNvPr id="5" name="TextBox 4">
            <a:extLst>
              <a:ext uri="{FF2B5EF4-FFF2-40B4-BE49-F238E27FC236}">
                <a16:creationId xmlns:a16="http://schemas.microsoft.com/office/drawing/2014/main" id="{953D4BAA-902E-045E-0323-0925DE5EF8F5}"/>
              </a:ext>
            </a:extLst>
          </p:cNvPr>
          <p:cNvSpPr txBox="1"/>
          <p:nvPr>
            <p:custDataLst>
              <p:tags r:id="rId2"/>
            </p:custDataLst>
          </p:nvPr>
        </p:nvSpPr>
        <p:spPr>
          <a:xfrm>
            <a:off x="4279886" y="800480"/>
            <a:ext cx="2632663" cy="707886"/>
          </a:xfrm>
          <a:prstGeom prst="rect">
            <a:avLst/>
          </a:prstGeom>
          <a:noFill/>
        </p:spPr>
        <p:txBody>
          <a:bodyPr wrap="square" rtlCol="0">
            <a:spAutoFit/>
          </a:bodyPr>
          <a:lstStyle/>
          <a:p>
            <a:r>
              <a:rPr lang="en-CA" sz="4000" dirty="0"/>
              <a:t>Hair Dos</a:t>
            </a:r>
          </a:p>
        </p:txBody>
      </p:sp>
      <p:pic>
        <p:nvPicPr>
          <p:cNvPr id="3" name="Picture 2">
            <a:extLst>
              <a:ext uri="{FF2B5EF4-FFF2-40B4-BE49-F238E27FC236}">
                <a16:creationId xmlns:a16="http://schemas.microsoft.com/office/drawing/2014/main" id="{B9352D1C-C902-14FD-CDAD-FD6957402EFB}"/>
              </a:ext>
            </a:extLst>
          </p:cNvPr>
          <p:cNvPicPr>
            <a:picLocks noChangeAspect="1"/>
          </p:cNvPicPr>
          <p:nvPr>
            <p:custDataLst>
              <p:tags r:id="rId3"/>
            </p:custDataLst>
          </p:nvPr>
        </p:nvPicPr>
        <p:blipFill>
          <a:blip r:embed="rId34"/>
          <a:stretch>
            <a:fillRect/>
          </a:stretch>
        </p:blipFill>
        <p:spPr>
          <a:xfrm rot="210497">
            <a:off x="7387319" y="2017550"/>
            <a:ext cx="1087134" cy="1176877"/>
          </a:xfrm>
          <a:prstGeom prst="rect">
            <a:avLst/>
          </a:prstGeom>
        </p:spPr>
      </p:pic>
      <p:pic>
        <p:nvPicPr>
          <p:cNvPr id="4" name="Picture 3">
            <a:extLst>
              <a:ext uri="{FF2B5EF4-FFF2-40B4-BE49-F238E27FC236}">
                <a16:creationId xmlns:a16="http://schemas.microsoft.com/office/drawing/2014/main" id="{F541E9E5-8185-33BC-1AE5-3B45BA0775BA}"/>
              </a:ext>
            </a:extLst>
          </p:cNvPr>
          <p:cNvPicPr>
            <a:picLocks noChangeAspect="1"/>
          </p:cNvPicPr>
          <p:nvPr>
            <p:custDataLst>
              <p:tags r:id="rId4"/>
            </p:custDataLst>
          </p:nvPr>
        </p:nvPicPr>
        <p:blipFill>
          <a:blip r:embed="rId35"/>
          <a:stretch>
            <a:fillRect/>
          </a:stretch>
        </p:blipFill>
        <p:spPr>
          <a:xfrm>
            <a:off x="412129" y="1889848"/>
            <a:ext cx="1196877" cy="1307956"/>
          </a:xfrm>
          <a:prstGeom prst="rect">
            <a:avLst/>
          </a:prstGeom>
        </p:spPr>
      </p:pic>
      <p:pic>
        <p:nvPicPr>
          <p:cNvPr id="10" name="Picture 9">
            <a:extLst>
              <a:ext uri="{FF2B5EF4-FFF2-40B4-BE49-F238E27FC236}">
                <a16:creationId xmlns:a16="http://schemas.microsoft.com/office/drawing/2014/main" id="{CBC91FC7-5D74-E7A1-98E2-252FFB056170}"/>
              </a:ext>
            </a:extLst>
          </p:cNvPr>
          <p:cNvPicPr>
            <a:picLocks noChangeAspect="1"/>
          </p:cNvPicPr>
          <p:nvPr>
            <p:custDataLst>
              <p:tags r:id="rId5"/>
            </p:custDataLst>
          </p:nvPr>
        </p:nvPicPr>
        <p:blipFill>
          <a:blip r:embed="rId36"/>
          <a:stretch>
            <a:fillRect/>
          </a:stretch>
        </p:blipFill>
        <p:spPr>
          <a:xfrm>
            <a:off x="4458769" y="2063771"/>
            <a:ext cx="847206" cy="1134034"/>
          </a:xfrm>
          <a:prstGeom prst="rect">
            <a:avLst/>
          </a:prstGeom>
        </p:spPr>
      </p:pic>
      <p:pic>
        <p:nvPicPr>
          <p:cNvPr id="14" name="Picture 13">
            <a:extLst>
              <a:ext uri="{FF2B5EF4-FFF2-40B4-BE49-F238E27FC236}">
                <a16:creationId xmlns:a16="http://schemas.microsoft.com/office/drawing/2014/main" id="{C8FED527-F30A-140F-E6BC-C57A4CB81F24}"/>
              </a:ext>
            </a:extLst>
          </p:cNvPr>
          <p:cNvPicPr>
            <a:picLocks noChangeAspect="1"/>
          </p:cNvPicPr>
          <p:nvPr>
            <p:custDataLst>
              <p:tags r:id="rId6"/>
            </p:custDataLst>
          </p:nvPr>
        </p:nvPicPr>
        <p:blipFill>
          <a:blip r:embed="rId37"/>
          <a:stretch>
            <a:fillRect/>
          </a:stretch>
        </p:blipFill>
        <p:spPr>
          <a:xfrm>
            <a:off x="3286943" y="1977438"/>
            <a:ext cx="1016416" cy="1201563"/>
          </a:xfrm>
          <a:prstGeom prst="rect">
            <a:avLst/>
          </a:prstGeom>
        </p:spPr>
      </p:pic>
      <p:sp>
        <p:nvSpPr>
          <p:cNvPr id="16" name="TextBox 15">
            <a:extLst>
              <a:ext uri="{FF2B5EF4-FFF2-40B4-BE49-F238E27FC236}">
                <a16:creationId xmlns:a16="http://schemas.microsoft.com/office/drawing/2014/main" id="{5B0E82DE-A1DA-E3EB-3907-11118CF69584}"/>
              </a:ext>
            </a:extLst>
          </p:cNvPr>
          <p:cNvSpPr txBox="1"/>
          <p:nvPr>
            <p:custDataLst>
              <p:tags r:id="rId7"/>
            </p:custDataLst>
          </p:nvPr>
        </p:nvSpPr>
        <p:spPr>
          <a:xfrm>
            <a:off x="2993463" y="1437077"/>
            <a:ext cx="3359028" cy="523220"/>
          </a:xfrm>
          <a:prstGeom prst="rect">
            <a:avLst/>
          </a:prstGeom>
          <a:noFill/>
        </p:spPr>
        <p:txBody>
          <a:bodyPr wrap="square" rtlCol="0">
            <a:spAutoFit/>
          </a:bodyPr>
          <a:lstStyle/>
          <a:p>
            <a:r>
              <a:rPr lang="en-CA" sz="1400" dirty="0"/>
              <a:t>Hair that extents below the back of the collar shall be secured to the back</a:t>
            </a:r>
          </a:p>
        </p:txBody>
      </p:sp>
      <p:sp>
        <p:nvSpPr>
          <p:cNvPr id="17" name="TextBox 16">
            <a:extLst>
              <a:ext uri="{FF2B5EF4-FFF2-40B4-BE49-F238E27FC236}">
                <a16:creationId xmlns:a16="http://schemas.microsoft.com/office/drawing/2014/main" id="{E5768779-A6CF-8214-0CCF-529CF232C245}"/>
              </a:ext>
            </a:extLst>
          </p:cNvPr>
          <p:cNvSpPr txBox="1"/>
          <p:nvPr>
            <p:custDataLst>
              <p:tags r:id="rId8"/>
            </p:custDataLst>
          </p:nvPr>
        </p:nvSpPr>
        <p:spPr>
          <a:xfrm>
            <a:off x="6297730" y="1431450"/>
            <a:ext cx="2293354" cy="523220"/>
          </a:xfrm>
          <a:prstGeom prst="rect">
            <a:avLst/>
          </a:prstGeom>
          <a:noFill/>
        </p:spPr>
        <p:txBody>
          <a:bodyPr wrap="square" rtlCol="0">
            <a:spAutoFit/>
          </a:bodyPr>
          <a:lstStyle/>
          <a:p>
            <a:r>
              <a:rPr lang="en-CA" sz="1400" dirty="0"/>
              <a:t>Hair shall not fall in the face when leaning forward</a:t>
            </a:r>
          </a:p>
        </p:txBody>
      </p:sp>
      <p:pic>
        <p:nvPicPr>
          <p:cNvPr id="18" name="Picture 17">
            <a:extLst>
              <a:ext uri="{FF2B5EF4-FFF2-40B4-BE49-F238E27FC236}">
                <a16:creationId xmlns:a16="http://schemas.microsoft.com/office/drawing/2014/main" id="{9EB5684B-CBE9-8DB6-A6BB-C1C286876146}"/>
              </a:ext>
            </a:extLst>
          </p:cNvPr>
          <p:cNvPicPr>
            <a:picLocks noChangeAspect="1"/>
          </p:cNvPicPr>
          <p:nvPr>
            <p:custDataLst>
              <p:tags r:id="rId9"/>
            </p:custDataLst>
          </p:nvPr>
        </p:nvPicPr>
        <p:blipFill>
          <a:blip r:embed="rId38"/>
          <a:stretch>
            <a:fillRect/>
          </a:stretch>
        </p:blipFill>
        <p:spPr>
          <a:xfrm>
            <a:off x="9088193" y="1955796"/>
            <a:ext cx="1039170" cy="1300383"/>
          </a:xfrm>
          <a:prstGeom prst="rect">
            <a:avLst/>
          </a:prstGeom>
        </p:spPr>
      </p:pic>
      <p:pic>
        <p:nvPicPr>
          <p:cNvPr id="19" name="Picture 18">
            <a:extLst>
              <a:ext uri="{FF2B5EF4-FFF2-40B4-BE49-F238E27FC236}">
                <a16:creationId xmlns:a16="http://schemas.microsoft.com/office/drawing/2014/main" id="{D2B8C833-6CC9-91F5-E8F6-E73430C1944B}"/>
              </a:ext>
            </a:extLst>
          </p:cNvPr>
          <p:cNvPicPr>
            <a:picLocks noChangeAspect="1"/>
          </p:cNvPicPr>
          <p:nvPr>
            <p:custDataLst>
              <p:tags r:id="rId10"/>
            </p:custDataLst>
          </p:nvPr>
        </p:nvPicPr>
        <p:blipFill>
          <a:blip r:embed="rId39"/>
          <a:stretch>
            <a:fillRect/>
          </a:stretch>
        </p:blipFill>
        <p:spPr>
          <a:xfrm>
            <a:off x="10456660" y="1940621"/>
            <a:ext cx="1039170" cy="1198837"/>
          </a:xfrm>
          <a:prstGeom prst="rect">
            <a:avLst/>
          </a:prstGeom>
        </p:spPr>
      </p:pic>
      <p:sp>
        <p:nvSpPr>
          <p:cNvPr id="20" name="TextBox 19">
            <a:extLst>
              <a:ext uri="{FF2B5EF4-FFF2-40B4-BE49-F238E27FC236}">
                <a16:creationId xmlns:a16="http://schemas.microsoft.com/office/drawing/2014/main" id="{1CF9BC78-7E6B-D9AB-000F-A4408F43E57F}"/>
              </a:ext>
            </a:extLst>
          </p:cNvPr>
          <p:cNvSpPr txBox="1"/>
          <p:nvPr>
            <p:custDataLst>
              <p:tags r:id="rId11"/>
            </p:custDataLst>
          </p:nvPr>
        </p:nvSpPr>
        <p:spPr>
          <a:xfrm>
            <a:off x="9088192" y="1432576"/>
            <a:ext cx="2708207" cy="523220"/>
          </a:xfrm>
          <a:prstGeom prst="rect">
            <a:avLst/>
          </a:prstGeom>
          <a:noFill/>
        </p:spPr>
        <p:txBody>
          <a:bodyPr wrap="square" rtlCol="0">
            <a:spAutoFit/>
          </a:bodyPr>
          <a:lstStyle/>
          <a:p>
            <a:r>
              <a:rPr lang="en-CA" sz="1400" dirty="0"/>
              <a:t>Hair shall not prevent the proper wearing of head dress</a:t>
            </a:r>
          </a:p>
        </p:txBody>
      </p:sp>
      <p:pic>
        <p:nvPicPr>
          <p:cNvPr id="21" name="Picture 20">
            <a:extLst>
              <a:ext uri="{FF2B5EF4-FFF2-40B4-BE49-F238E27FC236}">
                <a16:creationId xmlns:a16="http://schemas.microsoft.com/office/drawing/2014/main" id="{98A7C62F-1C5D-A4AD-7283-5630D7BBE3A9}"/>
              </a:ext>
            </a:extLst>
          </p:cNvPr>
          <p:cNvPicPr>
            <a:picLocks noChangeAspect="1"/>
          </p:cNvPicPr>
          <p:nvPr>
            <p:custDataLst>
              <p:tags r:id="rId12"/>
            </p:custDataLst>
          </p:nvPr>
        </p:nvPicPr>
        <p:blipFill>
          <a:blip r:embed="rId40"/>
          <a:stretch>
            <a:fillRect/>
          </a:stretch>
        </p:blipFill>
        <p:spPr>
          <a:xfrm>
            <a:off x="3079894" y="3512318"/>
            <a:ext cx="1311564" cy="1532306"/>
          </a:xfrm>
          <a:prstGeom prst="rect">
            <a:avLst/>
          </a:prstGeom>
        </p:spPr>
      </p:pic>
      <p:pic>
        <p:nvPicPr>
          <p:cNvPr id="22" name="Picture 21">
            <a:extLst>
              <a:ext uri="{FF2B5EF4-FFF2-40B4-BE49-F238E27FC236}">
                <a16:creationId xmlns:a16="http://schemas.microsoft.com/office/drawing/2014/main" id="{4587955E-2BCC-C1B8-5451-94A8643F61FA}"/>
              </a:ext>
            </a:extLst>
          </p:cNvPr>
          <p:cNvPicPr>
            <a:picLocks noChangeAspect="1"/>
          </p:cNvPicPr>
          <p:nvPr>
            <p:custDataLst>
              <p:tags r:id="rId13"/>
            </p:custDataLst>
          </p:nvPr>
        </p:nvPicPr>
        <p:blipFill>
          <a:blip r:embed="rId41"/>
          <a:stretch>
            <a:fillRect/>
          </a:stretch>
        </p:blipFill>
        <p:spPr>
          <a:xfrm>
            <a:off x="1609006" y="3512318"/>
            <a:ext cx="1119906" cy="1396723"/>
          </a:xfrm>
          <a:prstGeom prst="rect">
            <a:avLst/>
          </a:prstGeom>
        </p:spPr>
      </p:pic>
      <p:pic>
        <p:nvPicPr>
          <p:cNvPr id="23" name="Picture 22">
            <a:extLst>
              <a:ext uri="{FF2B5EF4-FFF2-40B4-BE49-F238E27FC236}">
                <a16:creationId xmlns:a16="http://schemas.microsoft.com/office/drawing/2014/main" id="{A9A7B32D-F04E-44B3-A61B-07DF04AB8E2B}"/>
              </a:ext>
            </a:extLst>
          </p:cNvPr>
          <p:cNvPicPr>
            <a:picLocks noChangeAspect="1"/>
          </p:cNvPicPr>
          <p:nvPr>
            <p:custDataLst>
              <p:tags r:id="rId14"/>
            </p:custDataLst>
          </p:nvPr>
        </p:nvPicPr>
        <p:blipFill>
          <a:blip r:embed="rId42"/>
          <a:stretch>
            <a:fillRect/>
          </a:stretch>
        </p:blipFill>
        <p:spPr>
          <a:xfrm>
            <a:off x="6289287" y="3569373"/>
            <a:ext cx="2196746" cy="1396724"/>
          </a:xfrm>
          <a:prstGeom prst="rect">
            <a:avLst/>
          </a:prstGeom>
        </p:spPr>
      </p:pic>
      <p:pic>
        <p:nvPicPr>
          <p:cNvPr id="31" name="Picture 30">
            <a:extLst>
              <a:ext uri="{FF2B5EF4-FFF2-40B4-BE49-F238E27FC236}">
                <a16:creationId xmlns:a16="http://schemas.microsoft.com/office/drawing/2014/main" id="{69BFC202-E22B-F78A-39BD-6766301B6459}"/>
              </a:ext>
            </a:extLst>
          </p:cNvPr>
          <p:cNvPicPr>
            <a:picLocks noChangeAspect="1"/>
          </p:cNvPicPr>
          <p:nvPr>
            <p:custDataLst>
              <p:tags r:id="rId15"/>
            </p:custDataLst>
          </p:nvPr>
        </p:nvPicPr>
        <p:blipFill>
          <a:blip r:embed="rId43"/>
          <a:stretch>
            <a:fillRect/>
          </a:stretch>
        </p:blipFill>
        <p:spPr>
          <a:xfrm>
            <a:off x="3900907" y="2480120"/>
            <a:ext cx="198190" cy="216937"/>
          </a:xfrm>
          <a:prstGeom prst="rect">
            <a:avLst/>
          </a:prstGeom>
        </p:spPr>
      </p:pic>
      <p:pic>
        <p:nvPicPr>
          <p:cNvPr id="32" name="Picture 31">
            <a:extLst>
              <a:ext uri="{FF2B5EF4-FFF2-40B4-BE49-F238E27FC236}">
                <a16:creationId xmlns:a16="http://schemas.microsoft.com/office/drawing/2014/main" id="{C885C89E-C2BB-4599-D7D9-6BB1A31F1433}"/>
              </a:ext>
            </a:extLst>
          </p:cNvPr>
          <p:cNvPicPr>
            <a:picLocks noChangeAspect="1"/>
          </p:cNvPicPr>
          <p:nvPr>
            <p:custDataLst>
              <p:tags r:id="rId16"/>
            </p:custDataLst>
          </p:nvPr>
        </p:nvPicPr>
        <p:blipFill>
          <a:blip r:embed="rId44"/>
          <a:stretch>
            <a:fillRect/>
          </a:stretch>
        </p:blipFill>
        <p:spPr>
          <a:xfrm>
            <a:off x="3704998" y="2771237"/>
            <a:ext cx="140628" cy="179820"/>
          </a:xfrm>
          <a:prstGeom prst="rect">
            <a:avLst/>
          </a:prstGeom>
        </p:spPr>
      </p:pic>
      <p:pic>
        <p:nvPicPr>
          <p:cNvPr id="33" name="Picture 32">
            <a:extLst>
              <a:ext uri="{FF2B5EF4-FFF2-40B4-BE49-F238E27FC236}">
                <a16:creationId xmlns:a16="http://schemas.microsoft.com/office/drawing/2014/main" id="{603FCCD5-4E88-2EDF-E4AD-FCD42D4B7D2F}"/>
              </a:ext>
            </a:extLst>
          </p:cNvPr>
          <p:cNvPicPr>
            <a:picLocks noChangeAspect="1"/>
          </p:cNvPicPr>
          <p:nvPr>
            <p:custDataLst>
              <p:tags r:id="rId17"/>
            </p:custDataLst>
          </p:nvPr>
        </p:nvPicPr>
        <p:blipFill>
          <a:blip r:embed="rId45"/>
          <a:stretch>
            <a:fillRect/>
          </a:stretch>
        </p:blipFill>
        <p:spPr>
          <a:xfrm>
            <a:off x="4437485" y="3512317"/>
            <a:ext cx="1311564" cy="1396724"/>
          </a:xfrm>
          <a:prstGeom prst="rect">
            <a:avLst/>
          </a:prstGeom>
        </p:spPr>
      </p:pic>
      <p:pic>
        <p:nvPicPr>
          <p:cNvPr id="34" name="Picture 33">
            <a:extLst>
              <a:ext uri="{FF2B5EF4-FFF2-40B4-BE49-F238E27FC236}">
                <a16:creationId xmlns:a16="http://schemas.microsoft.com/office/drawing/2014/main" id="{A56128C3-D318-C1AF-14E9-2FAD4E31833B}"/>
              </a:ext>
            </a:extLst>
          </p:cNvPr>
          <p:cNvPicPr>
            <a:picLocks noChangeAspect="1"/>
          </p:cNvPicPr>
          <p:nvPr>
            <p:custDataLst>
              <p:tags r:id="rId18"/>
            </p:custDataLst>
          </p:nvPr>
        </p:nvPicPr>
        <p:blipFill>
          <a:blip r:embed="rId46"/>
          <a:stretch>
            <a:fillRect/>
          </a:stretch>
        </p:blipFill>
        <p:spPr>
          <a:xfrm>
            <a:off x="2905696" y="5377941"/>
            <a:ext cx="1311564" cy="1273980"/>
          </a:xfrm>
          <a:prstGeom prst="rect">
            <a:avLst/>
          </a:prstGeom>
        </p:spPr>
      </p:pic>
      <p:pic>
        <p:nvPicPr>
          <p:cNvPr id="35" name="Picture 34">
            <a:extLst>
              <a:ext uri="{FF2B5EF4-FFF2-40B4-BE49-F238E27FC236}">
                <a16:creationId xmlns:a16="http://schemas.microsoft.com/office/drawing/2014/main" id="{9E4DEAE0-44B6-2E23-8069-AEA5E4AAC6EB}"/>
              </a:ext>
            </a:extLst>
          </p:cNvPr>
          <p:cNvPicPr>
            <a:picLocks noChangeAspect="1"/>
          </p:cNvPicPr>
          <p:nvPr>
            <p:custDataLst>
              <p:tags r:id="rId19"/>
            </p:custDataLst>
          </p:nvPr>
        </p:nvPicPr>
        <p:blipFill>
          <a:blip r:embed="rId47"/>
          <a:stretch>
            <a:fillRect/>
          </a:stretch>
        </p:blipFill>
        <p:spPr>
          <a:xfrm>
            <a:off x="4477707" y="5377941"/>
            <a:ext cx="1188369" cy="1358057"/>
          </a:xfrm>
          <a:prstGeom prst="rect">
            <a:avLst/>
          </a:prstGeom>
        </p:spPr>
      </p:pic>
      <p:pic>
        <p:nvPicPr>
          <p:cNvPr id="36" name="Picture 35">
            <a:extLst>
              <a:ext uri="{FF2B5EF4-FFF2-40B4-BE49-F238E27FC236}">
                <a16:creationId xmlns:a16="http://schemas.microsoft.com/office/drawing/2014/main" id="{D2AB18D8-5EE9-C6C4-5E9A-DB07D2FB94B8}"/>
              </a:ext>
            </a:extLst>
          </p:cNvPr>
          <p:cNvPicPr>
            <a:picLocks noChangeAspect="1"/>
          </p:cNvPicPr>
          <p:nvPr>
            <p:custDataLst>
              <p:tags r:id="rId20"/>
            </p:custDataLst>
          </p:nvPr>
        </p:nvPicPr>
        <p:blipFill>
          <a:blip r:embed="rId48"/>
          <a:stretch>
            <a:fillRect/>
          </a:stretch>
        </p:blipFill>
        <p:spPr>
          <a:xfrm>
            <a:off x="8937908" y="3512317"/>
            <a:ext cx="1339739" cy="1396724"/>
          </a:xfrm>
          <a:prstGeom prst="rect">
            <a:avLst/>
          </a:prstGeom>
        </p:spPr>
      </p:pic>
      <p:pic>
        <p:nvPicPr>
          <p:cNvPr id="37" name="Picture 36">
            <a:extLst>
              <a:ext uri="{FF2B5EF4-FFF2-40B4-BE49-F238E27FC236}">
                <a16:creationId xmlns:a16="http://schemas.microsoft.com/office/drawing/2014/main" id="{6143EEE0-35AE-8DDA-66AB-8031953EB744}"/>
              </a:ext>
            </a:extLst>
          </p:cNvPr>
          <p:cNvPicPr>
            <a:picLocks noChangeAspect="1"/>
          </p:cNvPicPr>
          <p:nvPr>
            <p:custDataLst>
              <p:tags r:id="rId21"/>
            </p:custDataLst>
          </p:nvPr>
        </p:nvPicPr>
        <p:blipFill>
          <a:blip r:embed="rId49"/>
          <a:stretch>
            <a:fillRect/>
          </a:stretch>
        </p:blipFill>
        <p:spPr>
          <a:xfrm>
            <a:off x="10456660" y="3526297"/>
            <a:ext cx="1339739" cy="1439800"/>
          </a:xfrm>
          <a:prstGeom prst="rect">
            <a:avLst/>
          </a:prstGeom>
        </p:spPr>
      </p:pic>
      <p:pic>
        <p:nvPicPr>
          <p:cNvPr id="38" name="Picture 37">
            <a:extLst>
              <a:ext uri="{FF2B5EF4-FFF2-40B4-BE49-F238E27FC236}">
                <a16:creationId xmlns:a16="http://schemas.microsoft.com/office/drawing/2014/main" id="{DA24189A-9FD4-1BEF-2755-F29B15D3E0EC}"/>
              </a:ext>
            </a:extLst>
          </p:cNvPr>
          <p:cNvPicPr>
            <a:picLocks noChangeAspect="1"/>
          </p:cNvPicPr>
          <p:nvPr>
            <p:custDataLst>
              <p:tags r:id="rId22"/>
            </p:custDataLst>
          </p:nvPr>
        </p:nvPicPr>
        <p:blipFill>
          <a:blip r:embed="rId50"/>
          <a:stretch>
            <a:fillRect/>
          </a:stretch>
        </p:blipFill>
        <p:spPr>
          <a:xfrm>
            <a:off x="6051191" y="5396179"/>
            <a:ext cx="1188369" cy="1407907"/>
          </a:xfrm>
          <a:prstGeom prst="rect">
            <a:avLst/>
          </a:prstGeom>
        </p:spPr>
      </p:pic>
      <p:pic>
        <p:nvPicPr>
          <p:cNvPr id="39" name="Picture 38">
            <a:extLst>
              <a:ext uri="{FF2B5EF4-FFF2-40B4-BE49-F238E27FC236}">
                <a16:creationId xmlns:a16="http://schemas.microsoft.com/office/drawing/2014/main" id="{25ECC86A-3D9A-2620-AE1C-AC9824E0CEF3}"/>
              </a:ext>
            </a:extLst>
          </p:cNvPr>
          <p:cNvPicPr>
            <a:picLocks noChangeAspect="1"/>
          </p:cNvPicPr>
          <p:nvPr>
            <p:custDataLst>
              <p:tags r:id="rId23"/>
            </p:custDataLst>
          </p:nvPr>
        </p:nvPicPr>
        <p:blipFill>
          <a:blip r:embed="rId51"/>
          <a:stretch>
            <a:fillRect/>
          </a:stretch>
        </p:blipFill>
        <p:spPr>
          <a:xfrm>
            <a:off x="412129" y="5288342"/>
            <a:ext cx="968274" cy="1363579"/>
          </a:xfrm>
          <a:prstGeom prst="rect">
            <a:avLst/>
          </a:prstGeom>
        </p:spPr>
      </p:pic>
      <p:pic>
        <p:nvPicPr>
          <p:cNvPr id="40" name="Picture 39">
            <a:extLst>
              <a:ext uri="{FF2B5EF4-FFF2-40B4-BE49-F238E27FC236}">
                <a16:creationId xmlns:a16="http://schemas.microsoft.com/office/drawing/2014/main" id="{D13CD926-D0B8-D9F5-06CF-B595B031E7B3}"/>
              </a:ext>
            </a:extLst>
          </p:cNvPr>
          <p:cNvPicPr>
            <a:picLocks noChangeAspect="1"/>
          </p:cNvPicPr>
          <p:nvPr>
            <p:custDataLst>
              <p:tags r:id="rId24"/>
            </p:custDataLst>
          </p:nvPr>
        </p:nvPicPr>
        <p:blipFill>
          <a:blip r:embed="rId52"/>
          <a:stretch>
            <a:fillRect/>
          </a:stretch>
        </p:blipFill>
        <p:spPr>
          <a:xfrm>
            <a:off x="1593126" y="5322592"/>
            <a:ext cx="968274" cy="1413405"/>
          </a:xfrm>
          <a:prstGeom prst="rect">
            <a:avLst/>
          </a:prstGeom>
        </p:spPr>
      </p:pic>
      <p:pic>
        <p:nvPicPr>
          <p:cNvPr id="41" name="Picture 40">
            <a:extLst>
              <a:ext uri="{FF2B5EF4-FFF2-40B4-BE49-F238E27FC236}">
                <a16:creationId xmlns:a16="http://schemas.microsoft.com/office/drawing/2014/main" id="{FAA08FB6-0801-6BE7-D028-4D78076B2B60}"/>
              </a:ext>
            </a:extLst>
          </p:cNvPr>
          <p:cNvPicPr>
            <a:picLocks noChangeAspect="1"/>
          </p:cNvPicPr>
          <p:nvPr>
            <p:custDataLst>
              <p:tags r:id="rId25"/>
            </p:custDataLst>
          </p:nvPr>
        </p:nvPicPr>
        <p:blipFill>
          <a:blip r:embed="rId53"/>
          <a:stretch>
            <a:fillRect/>
          </a:stretch>
        </p:blipFill>
        <p:spPr>
          <a:xfrm>
            <a:off x="7443654" y="5490621"/>
            <a:ext cx="1065789" cy="1313466"/>
          </a:xfrm>
          <a:prstGeom prst="rect">
            <a:avLst/>
          </a:prstGeom>
        </p:spPr>
      </p:pic>
      <p:pic>
        <p:nvPicPr>
          <p:cNvPr id="42" name="Picture 41">
            <a:extLst>
              <a:ext uri="{FF2B5EF4-FFF2-40B4-BE49-F238E27FC236}">
                <a16:creationId xmlns:a16="http://schemas.microsoft.com/office/drawing/2014/main" id="{4C0A1E2F-6F73-9CB0-2283-D2BF38CC6D4E}"/>
              </a:ext>
            </a:extLst>
          </p:cNvPr>
          <p:cNvPicPr>
            <a:picLocks noChangeAspect="1"/>
          </p:cNvPicPr>
          <p:nvPr>
            <p:custDataLst>
              <p:tags r:id="rId26"/>
            </p:custDataLst>
          </p:nvPr>
        </p:nvPicPr>
        <p:blipFill>
          <a:blip r:embed="rId54"/>
          <a:stretch>
            <a:fillRect/>
          </a:stretch>
        </p:blipFill>
        <p:spPr>
          <a:xfrm>
            <a:off x="9111540" y="5544534"/>
            <a:ext cx="2500432" cy="1313466"/>
          </a:xfrm>
          <a:prstGeom prst="rect">
            <a:avLst/>
          </a:prstGeom>
        </p:spPr>
      </p:pic>
      <p:sp>
        <p:nvSpPr>
          <p:cNvPr id="43" name="TextBox 42">
            <a:extLst>
              <a:ext uri="{FF2B5EF4-FFF2-40B4-BE49-F238E27FC236}">
                <a16:creationId xmlns:a16="http://schemas.microsoft.com/office/drawing/2014/main" id="{13BE5A91-A8D6-1B10-5A55-8B287632160F}"/>
              </a:ext>
            </a:extLst>
          </p:cNvPr>
          <p:cNvSpPr txBox="1"/>
          <p:nvPr>
            <p:custDataLst>
              <p:tags r:id="rId27"/>
            </p:custDataLst>
          </p:nvPr>
        </p:nvSpPr>
        <p:spPr>
          <a:xfrm>
            <a:off x="179676" y="1432560"/>
            <a:ext cx="2549236" cy="307777"/>
          </a:xfrm>
          <a:prstGeom prst="rect">
            <a:avLst/>
          </a:prstGeom>
          <a:noFill/>
        </p:spPr>
        <p:txBody>
          <a:bodyPr wrap="square" rtlCol="0">
            <a:spAutoFit/>
          </a:bodyPr>
          <a:lstStyle/>
          <a:p>
            <a:r>
              <a:rPr lang="en-CA" sz="1400" dirty="0"/>
              <a:t>Hair shall not cover the face</a:t>
            </a:r>
          </a:p>
        </p:txBody>
      </p:sp>
      <p:sp>
        <p:nvSpPr>
          <p:cNvPr id="46" name="TextBox 45">
            <a:extLst>
              <a:ext uri="{FF2B5EF4-FFF2-40B4-BE49-F238E27FC236}">
                <a16:creationId xmlns:a16="http://schemas.microsoft.com/office/drawing/2014/main" id="{DE95C6F7-9FF7-DD9E-E513-CCA4912C785E}"/>
              </a:ext>
            </a:extLst>
          </p:cNvPr>
          <p:cNvSpPr txBox="1"/>
          <p:nvPr>
            <p:custDataLst>
              <p:tags r:id="rId28"/>
            </p:custDataLst>
          </p:nvPr>
        </p:nvSpPr>
        <p:spPr>
          <a:xfrm>
            <a:off x="1380403" y="4970458"/>
            <a:ext cx="8420335" cy="307777"/>
          </a:xfrm>
          <a:prstGeom prst="rect">
            <a:avLst/>
          </a:prstGeom>
          <a:noFill/>
        </p:spPr>
        <p:txBody>
          <a:bodyPr wrap="square" rtlCol="0">
            <a:spAutoFit/>
          </a:bodyPr>
          <a:lstStyle/>
          <a:p>
            <a:r>
              <a:rPr lang="en-CA" sz="1400" dirty="0"/>
              <a:t>Regardless of the hair style, it shall be well groomed, neat, tidy and reflect a positive image on the CAF</a:t>
            </a:r>
          </a:p>
        </p:txBody>
      </p:sp>
      <p:pic>
        <p:nvPicPr>
          <p:cNvPr id="8" name="Picture 7" descr="A person in a military uniform&#10;&#10;Description automatically generated">
            <a:extLst>
              <a:ext uri="{FF2B5EF4-FFF2-40B4-BE49-F238E27FC236}">
                <a16:creationId xmlns:a16="http://schemas.microsoft.com/office/drawing/2014/main" id="{D14B97D4-1E1A-F181-0179-B08E0F8E8861}"/>
              </a:ext>
            </a:extLst>
          </p:cNvPr>
          <p:cNvPicPr>
            <a:picLocks noChangeAspect="1"/>
          </p:cNvPicPr>
          <p:nvPr>
            <p:custDataLst>
              <p:tags r:id="rId29"/>
            </p:custDataLst>
          </p:nvPr>
        </p:nvPicPr>
        <p:blipFill rotWithShape="1">
          <a:blip r:embed="rId55" cstate="print">
            <a:extLst>
              <a:ext uri="{28A0092B-C50C-407E-A947-70E740481C1C}">
                <a14:useLocalDpi xmlns:a14="http://schemas.microsoft.com/office/drawing/2010/main" val="0"/>
              </a:ext>
            </a:extLst>
          </a:blip>
          <a:srcRect r="9292"/>
          <a:stretch/>
        </p:blipFill>
        <p:spPr>
          <a:xfrm>
            <a:off x="6297729" y="1889848"/>
            <a:ext cx="1157114" cy="1349058"/>
          </a:xfrm>
          <a:prstGeom prst="rect">
            <a:avLst/>
          </a:prstGeom>
        </p:spPr>
      </p:pic>
      <p:pic>
        <p:nvPicPr>
          <p:cNvPr id="13" name="Picture 12" descr="A person in uniform with red cross marks&#10;&#10;Description automatically generated">
            <a:extLst>
              <a:ext uri="{FF2B5EF4-FFF2-40B4-BE49-F238E27FC236}">
                <a16:creationId xmlns:a16="http://schemas.microsoft.com/office/drawing/2014/main" id="{1160A21C-98E2-83C2-C027-7F3CDCDF6B15}"/>
              </a:ext>
            </a:extLst>
          </p:cNvPr>
          <p:cNvPicPr>
            <a:picLocks noChangeAspect="1"/>
          </p:cNvPicPr>
          <p:nvPr>
            <p:custDataLst>
              <p:tags r:id="rId30"/>
            </p:custDataLst>
          </p:nvPr>
        </p:nvPicPr>
        <p:blipFill rotWithShape="1">
          <a:blip r:embed="rId56" cstate="print">
            <a:extLst>
              <a:ext uri="{28A0092B-C50C-407E-A947-70E740481C1C}">
                <a14:useLocalDpi xmlns:a14="http://schemas.microsoft.com/office/drawing/2010/main" val="0"/>
              </a:ext>
            </a:extLst>
          </a:blip>
          <a:srcRect l="62450" r="4405"/>
          <a:stretch/>
        </p:blipFill>
        <p:spPr>
          <a:xfrm>
            <a:off x="1633234" y="1745391"/>
            <a:ext cx="1013303" cy="1600291"/>
          </a:xfrm>
          <a:prstGeom prst="rect">
            <a:avLst/>
          </a:prstGeom>
        </p:spPr>
      </p:pic>
      <p:pic>
        <p:nvPicPr>
          <p:cNvPr id="24" name="Picture 23" descr="A person with short hair wearing a suit and tie&#10;&#10;Description automatically generated">
            <a:extLst>
              <a:ext uri="{FF2B5EF4-FFF2-40B4-BE49-F238E27FC236}">
                <a16:creationId xmlns:a16="http://schemas.microsoft.com/office/drawing/2014/main" id="{66EAE08C-1DC6-CF21-4F1E-841EE1292B0C}"/>
              </a:ext>
            </a:extLst>
          </p:cNvPr>
          <p:cNvPicPr>
            <a:picLocks noChangeAspect="1"/>
          </p:cNvPicPr>
          <p:nvPr>
            <p:custDataLst>
              <p:tags r:id="rId31"/>
            </p:custDataLst>
          </p:nvPr>
        </p:nvPicPr>
        <p:blipFill>
          <a:blip r:embed="rId57" cstate="print">
            <a:extLst>
              <a:ext uri="{28A0092B-C50C-407E-A947-70E740481C1C}">
                <a14:useLocalDpi xmlns:a14="http://schemas.microsoft.com/office/drawing/2010/main" val="0"/>
              </a:ext>
            </a:extLst>
          </a:blip>
          <a:stretch>
            <a:fillRect/>
          </a:stretch>
        </p:blipFill>
        <p:spPr>
          <a:xfrm>
            <a:off x="222091" y="3495735"/>
            <a:ext cx="1182793" cy="1445940"/>
          </a:xfrm>
          <a:prstGeom prst="rect">
            <a:avLst/>
          </a:prstGeom>
        </p:spPr>
      </p:pic>
    </p:spTree>
    <p:extLst>
      <p:ext uri="{BB962C8B-B14F-4D97-AF65-F5344CB8AC3E}">
        <p14:creationId xmlns:p14="http://schemas.microsoft.com/office/powerpoint/2010/main" val="3455629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5C47C-1C99-84A3-E084-7B6A767575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72C8ED-E54E-AFE3-67C1-ACD425379F47}"/>
              </a:ext>
            </a:extLst>
          </p:cNvPr>
          <p:cNvSpPr>
            <a:spLocks noGrp="1"/>
          </p:cNvSpPr>
          <p:nvPr>
            <p:ph type="title"/>
            <p:custDataLst>
              <p:tags r:id="rId1"/>
            </p:custDataLst>
          </p:nvPr>
        </p:nvSpPr>
        <p:spPr/>
        <p:txBody>
          <a:bodyPr/>
          <a:lstStyle/>
          <a:p>
            <a:r>
              <a:rPr lang="en-CA" dirty="0"/>
              <a:t>Dress Policy – Chapter 2 Changes/ DRAFT May 2024</a:t>
            </a:r>
          </a:p>
        </p:txBody>
      </p:sp>
      <p:sp>
        <p:nvSpPr>
          <p:cNvPr id="4" name="TextBox 3">
            <a:extLst>
              <a:ext uri="{FF2B5EF4-FFF2-40B4-BE49-F238E27FC236}">
                <a16:creationId xmlns:a16="http://schemas.microsoft.com/office/drawing/2014/main" id="{678E7C74-9D5C-2F19-DDF0-A90F5FCCF171}"/>
              </a:ext>
            </a:extLst>
          </p:cNvPr>
          <p:cNvSpPr txBox="1"/>
          <p:nvPr>
            <p:custDataLst>
              <p:tags r:id="rId2"/>
            </p:custDataLst>
          </p:nvPr>
        </p:nvSpPr>
        <p:spPr>
          <a:xfrm>
            <a:off x="3460173" y="1124881"/>
            <a:ext cx="4499263" cy="584775"/>
          </a:xfrm>
          <a:prstGeom prst="rect">
            <a:avLst/>
          </a:prstGeom>
          <a:noFill/>
        </p:spPr>
        <p:txBody>
          <a:bodyPr wrap="square">
            <a:spAutoFit/>
          </a:bodyPr>
          <a:lstStyle/>
          <a:p>
            <a:r>
              <a:rPr lang="en-US" sz="3200" kern="100" dirty="0">
                <a:effectLst/>
                <a:latin typeface="+mj-lt"/>
                <a:ea typeface="Calibri" panose="020F0502020204030204" pitchFamily="34" charset="0"/>
                <a:cs typeface="Times New Roman" panose="02020603050405020304" pitchFamily="18" charset="0"/>
              </a:rPr>
              <a:t>Ceremony (No change)</a:t>
            </a:r>
            <a:endParaRPr lang="en-CA" sz="3200" kern="100" dirty="0">
              <a:effectLst/>
              <a:latin typeface="+mj-lt"/>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110E36A5-B5E8-FD97-5E94-62A799A076CF}"/>
              </a:ext>
            </a:extLst>
          </p:cNvPr>
          <p:cNvPicPr>
            <a:picLocks noChangeAspect="1"/>
          </p:cNvPicPr>
          <p:nvPr>
            <p:custDataLst>
              <p:tags r:id="rId3"/>
            </p:custDataLst>
          </p:nvPr>
        </p:nvPicPr>
        <p:blipFill>
          <a:blip r:embed="rId12"/>
          <a:stretch>
            <a:fillRect/>
          </a:stretch>
        </p:blipFill>
        <p:spPr>
          <a:xfrm>
            <a:off x="403399" y="5181841"/>
            <a:ext cx="2949160" cy="1232418"/>
          </a:xfrm>
          <a:prstGeom prst="rect">
            <a:avLst/>
          </a:prstGeom>
        </p:spPr>
      </p:pic>
      <p:pic>
        <p:nvPicPr>
          <p:cNvPr id="9" name="Picture 8">
            <a:extLst>
              <a:ext uri="{FF2B5EF4-FFF2-40B4-BE49-F238E27FC236}">
                <a16:creationId xmlns:a16="http://schemas.microsoft.com/office/drawing/2014/main" id="{8BDE99AA-12CE-F810-8699-A89C27B75B19}"/>
              </a:ext>
            </a:extLst>
          </p:cNvPr>
          <p:cNvPicPr>
            <a:picLocks noChangeAspect="1"/>
          </p:cNvPicPr>
          <p:nvPr>
            <p:custDataLst>
              <p:tags r:id="rId4"/>
            </p:custDataLst>
          </p:nvPr>
        </p:nvPicPr>
        <p:blipFill>
          <a:blip r:embed="rId13"/>
          <a:stretch>
            <a:fillRect/>
          </a:stretch>
        </p:blipFill>
        <p:spPr>
          <a:xfrm>
            <a:off x="3538539" y="5181841"/>
            <a:ext cx="2091558" cy="1362475"/>
          </a:xfrm>
          <a:prstGeom prst="rect">
            <a:avLst/>
          </a:prstGeom>
        </p:spPr>
      </p:pic>
      <p:pic>
        <p:nvPicPr>
          <p:cNvPr id="10" name="Picture 9">
            <a:extLst>
              <a:ext uri="{FF2B5EF4-FFF2-40B4-BE49-F238E27FC236}">
                <a16:creationId xmlns:a16="http://schemas.microsoft.com/office/drawing/2014/main" id="{257413F3-470E-AE1C-25D9-E6C9F4EAAD05}"/>
              </a:ext>
            </a:extLst>
          </p:cNvPr>
          <p:cNvPicPr>
            <a:picLocks noChangeAspect="1"/>
          </p:cNvPicPr>
          <p:nvPr>
            <p:custDataLst>
              <p:tags r:id="rId5"/>
            </p:custDataLst>
          </p:nvPr>
        </p:nvPicPr>
        <p:blipFill>
          <a:blip r:embed="rId14"/>
          <a:stretch>
            <a:fillRect/>
          </a:stretch>
        </p:blipFill>
        <p:spPr>
          <a:xfrm>
            <a:off x="5809230" y="5121923"/>
            <a:ext cx="1469806" cy="1422393"/>
          </a:xfrm>
          <a:prstGeom prst="rect">
            <a:avLst/>
          </a:prstGeom>
        </p:spPr>
      </p:pic>
      <p:pic>
        <p:nvPicPr>
          <p:cNvPr id="13" name="Picture 12">
            <a:extLst>
              <a:ext uri="{FF2B5EF4-FFF2-40B4-BE49-F238E27FC236}">
                <a16:creationId xmlns:a16="http://schemas.microsoft.com/office/drawing/2014/main" id="{CA6DE3EC-ED0B-25B9-2492-D09643BA48AB}"/>
              </a:ext>
            </a:extLst>
          </p:cNvPr>
          <p:cNvPicPr>
            <a:picLocks noChangeAspect="1"/>
          </p:cNvPicPr>
          <p:nvPr>
            <p:custDataLst>
              <p:tags r:id="rId6"/>
            </p:custDataLst>
          </p:nvPr>
        </p:nvPicPr>
        <p:blipFill>
          <a:blip r:embed="rId15"/>
          <a:stretch>
            <a:fillRect/>
          </a:stretch>
        </p:blipFill>
        <p:spPr>
          <a:xfrm>
            <a:off x="7607683" y="5121923"/>
            <a:ext cx="1497721" cy="1428358"/>
          </a:xfrm>
          <a:prstGeom prst="rect">
            <a:avLst/>
          </a:prstGeom>
        </p:spPr>
      </p:pic>
      <p:pic>
        <p:nvPicPr>
          <p:cNvPr id="16" name="Picture 15">
            <a:extLst>
              <a:ext uri="{FF2B5EF4-FFF2-40B4-BE49-F238E27FC236}">
                <a16:creationId xmlns:a16="http://schemas.microsoft.com/office/drawing/2014/main" id="{4FD0B805-F444-B0E6-6FA5-B442B94F8B42}"/>
              </a:ext>
            </a:extLst>
          </p:cNvPr>
          <p:cNvPicPr>
            <a:picLocks noChangeAspect="1"/>
          </p:cNvPicPr>
          <p:nvPr>
            <p:custDataLst>
              <p:tags r:id="rId7"/>
            </p:custDataLst>
          </p:nvPr>
        </p:nvPicPr>
        <p:blipFill>
          <a:blip r:embed="rId16"/>
          <a:stretch>
            <a:fillRect/>
          </a:stretch>
        </p:blipFill>
        <p:spPr>
          <a:xfrm>
            <a:off x="8947107" y="5148344"/>
            <a:ext cx="1469806" cy="1506551"/>
          </a:xfrm>
          <a:prstGeom prst="rect">
            <a:avLst/>
          </a:prstGeom>
        </p:spPr>
      </p:pic>
      <p:pic>
        <p:nvPicPr>
          <p:cNvPr id="18" name="Picture 17">
            <a:extLst>
              <a:ext uri="{FF2B5EF4-FFF2-40B4-BE49-F238E27FC236}">
                <a16:creationId xmlns:a16="http://schemas.microsoft.com/office/drawing/2014/main" id="{E8EDC7E2-B206-1EBC-99A2-5A67401AA7E3}"/>
              </a:ext>
            </a:extLst>
          </p:cNvPr>
          <p:cNvPicPr>
            <a:picLocks noChangeAspect="1"/>
          </p:cNvPicPr>
          <p:nvPr>
            <p:custDataLst>
              <p:tags r:id="rId8"/>
            </p:custDataLst>
          </p:nvPr>
        </p:nvPicPr>
        <p:blipFill>
          <a:blip r:embed="rId17"/>
          <a:stretch>
            <a:fillRect/>
          </a:stretch>
        </p:blipFill>
        <p:spPr>
          <a:xfrm>
            <a:off x="10602893" y="5153011"/>
            <a:ext cx="1589107" cy="1501883"/>
          </a:xfrm>
          <a:prstGeom prst="rect">
            <a:avLst/>
          </a:prstGeom>
        </p:spPr>
      </p:pic>
      <p:sp>
        <p:nvSpPr>
          <p:cNvPr id="20" name="TextBox 19">
            <a:extLst>
              <a:ext uri="{FF2B5EF4-FFF2-40B4-BE49-F238E27FC236}">
                <a16:creationId xmlns:a16="http://schemas.microsoft.com/office/drawing/2014/main" id="{0C54ED80-2A54-C50E-C75D-FED77ECC6517}"/>
              </a:ext>
            </a:extLst>
          </p:cNvPr>
          <p:cNvSpPr txBox="1"/>
          <p:nvPr>
            <p:custDataLst>
              <p:tags r:id="rId9"/>
            </p:custDataLst>
          </p:nvPr>
        </p:nvSpPr>
        <p:spPr>
          <a:xfrm>
            <a:off x="358231" y="2136338"/>
            <a:ext cx="11430369" cy="2062103"/>
          </a:xfrm>
          <a:prstGeom prst="rect">
            <a:avLst/>
          </a:prstGeom>
          <a:noFill/>
        </p:spPr>
        <p:txBody>
          <a:bodyPr wrap="square">
            <a:spAutoFit/>
          </a:bodyPr>
          <a:lstStyle/>
          <a:p>
            <a:pPr algn="l"/>
            <a:r>
              <a:rPr lang="en-CA" sz="1600" b="0" i="0" dirty="0">
                <a:solidFill>
                  <a:srgbClr val="333333"/>
                </a:solidFill>
                <a:effectLst/>
              </a:rPr>
              <a:t>Hair that extends below the service dress jacket collar shall be secured in one of the following styles:</a:t>
            </a:r>
          </a:p>
          <a:p>
            <a:pPr marL="742950" lvl="1" indent="-285750" algn="l">
              <a:buFont typeface="+mj-lt"/>
              <a:buAutoNum type="arabicPeriod"/>
            </a:pPr>
            <a:r>
              <a:rPr lang="en-CA" sz="1600" b="0" i="0" dirty="0">
                <a:solidFill>
                  <a:srgbClr val="333333"/>
                </a:solidFill>
                <a:effectLst/>
              </a:rPr>
              <a:t>In a bun; or</a:t>
            </a:r>
          </a:p>
          <a:p>
            <a:pPr marL="742950" lvl="1" indent="-285750" algn="l">
              <a:buFont typeface="+mj-lt"/>
              <a:buAutoNum type="arabicPeriod"/>
            </a:pPr>
            <a:r>
              <a:rPr lang="en-CA" sz="1600" b="0" i="0" dirty="0">
                <a:solidFill>
                  <a:srgbClr val="333333"/>
                </a:solidFill>
                <a:effectLst/>
              </a:rPr>
              <a:t>A single braid; or</a:t>
            </a:r>
          </a:p>
          <a:p>
            <a:pPr marL="742950" lvl="1" indent="-285750" algn="l">
              <a:buFont typeface="+mj-lt"/>
              <a:buAutoNum type="arabicPeriod"/>
            </a:pPr>
            <a:r>
              <a:rPr lang="en-CA" sz="1600" b="0" i="0" dirty="0">
                <a:solidFill>
                  <a:srgbClr val="333333"/>
                </a:solidFill>
                <a:effectLst/>
              </a:rPr>
              <a:t>Double braids centred to the back; or</a:t>
            </a:r>
          </a:p>
          <a:p>
            <a:pPr marL="742950" lvl="1" indent="-285750" algn="l">
              <a:buFont typeface="+mj-lt"/>
              <a:buAutoNum type="arabicPeriod"/>
            </a:pPr>
            <a:r>
              <a:rPr lang="en-CA" sz="1600" b="0" i="0" dirty="0">
                <a:solidFill>
                  <a:srgbClr val="333333"/>
                </a:solidFill>
                <a:effectLst/>
              </a:rPr>
              <a:t>Multi braids, or locks, be pulled back to the centre of the back or equally positioned along the shoulder blades and secured; or</a:t>
            </a:r>
          </a:p>
          <a:p>
            <a:pPr marL="742950" lvl="1" indent="-285750" algn="l">
              <a:buFont typeface="+mj-lt"/>
              <a:buAutoNum type="arabicPeriod"/>
            </a:pPr>
            <a:r>
              <a:rPr lang="en-CA" sz="1600" b="0" i="0" dirty="0">
                <a:solidFill>
                  <a:srgbClr val="333333"/>
                </a:solidFill>
                <a:effectLst/>
              </a:rPr>
              <a:t>When hairstyle, or hair type, does not allow a member to adopt one of the aforementioned hairstyles, member must discuss with the Chain of Command to find a hairstyle that can be secured accordingly.</a:t>
            </a:r>
          </a:p>
        </p:txBody>
      </p:sp>
    </p:spTree>
    <p:extLst>
      <p:ext uri="{BB962C8B-B14F-4D97-AF65-F5344CB8AC3E}">
        <p14:creationId xmlns:p14="http://schemas.microsoft.com/office/powerpoint/2010/main" val="31469861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20"/>
</p:tagLst>
</file>

<file path=ppt/tags/tag101.xml><?xml version="1.0" encoding="utf-8"?>
<p:tagLst xmlns:a="http://schemas.openxmlformats.org/drawingml/2006/main" xmlns:r="http://schemas.openxmlformats.org/officeDocument/2006/relationships" xmlns:p="http://schemas.openxmlformats.org/presentationml/2006/main">
  <p:tag name="NUM" val="21"/>
</p:tagLst>
</file>

<file path=ppt/tags/tag102.xml><?xml version="1.0" encoding="utf-8"?>
<p:tagLst xmlns:a="http://schemas.openxmlformats.org/drawingml/2006/main" xmlns:r="http://schemas.openxmlformats.org/officeDocument/2006/relationships" xmlns:p="http://schemas.openxmlformats.org/presentationml/2006/main">
  <p:tag name="NUM" val="22"/>
</p:tagLst>
</file>

<file path=ppt/tags/tag103.xml><?xml version="1.0" encoding="utf-8"?>
<p:tagLst xmlns:a="http://schemas.openxmlformats.org/drawingml/2006/main" xmlns:r="http://schemas.openxmlformats.org/officeDocument/2006/relationships" xmlns:p="http://schemas.openxmlformats.org/presentationml/2006/main">
  <p:tag name="NUM" val="23"/>
</p:tagLst>
</file>

<file path=ppt/tags/tag104.xml><?xml version="1.0" encoding="utf-8"?>
<p:tagLst xmlns:a="http://schemas.openxmlformats.org/drawingml/2006/main" xmlns:r="http://schemas.openxmlformats.org/officeDocument/2006/relationships" xmlns:p="http://schemas.openxmlformats.org/presentationml/2006/main">
  <p:tag name="NUM" val="24"/>
</p:tagLst>
</file>

<file path=ppt/tags/tag105.xml><?xml version="1.0" encoding="utf-8"?>
<p:tagLst xmlns:a="http://schemas.openxmlformats.org/drawingml/2006/main" xmlns:r="http://schemas.openxmlformats.org/officeDocument/2006/relationships" xmlns:p="http://schemas.openxmlformats.org/presentationml/2006/main">
  <p:tag name="NUM" val="25"/>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5"/>
</p:tagLst>
</file>

<file path=ppt/tags/tag111.xml><?xml version="1.0" encoding="utf-8"?>
<p:tagLst xmlns:a="http://schemas.openxmlformats.org/drawingml/2006/main" xmlns:r="http://schemas.openxmlformats.org/officeDocument/2006/relationships" xmlns:p="http://schemas.openxmlformats.org/presentationml/2006/main">
  <p:tag name="NUM" val="6"/>
</p:tagLst>
</file>

<file path=ppt/tags/tag112.xml><?xml version="1.0" encoding="utf-8"?>
<p:tagLst xmlns:a="http://schemas.openxmlformats.org/drawingml/2006/main" xmlns:r="http://schemas.openxmlformats.org/officeDocument/2006/relationships" xmlns:p="http://schemas.openxmlformats.org/presentationml/2006/main">
  <p:tag name="NUM" val="7"/>
</p:tagLst>
</file>

<file path=ppt/tags/tag113.xml><?xml version="1.0" encoding="utf-8"?>
<p:tagLst xmlns:a="http://schemas.openxmlformats.org/drawingml/2006/main" xmlns:r="http://schemas.openxmlformats.org/officeDocument/2006/relationships" xmlns:p="http://schemas.openxmlformats.org/presentationml/2006/main">
  <p:tag name="NUM" val="8"/>
</p:tagLst>
</file>

<file path=ppt/tags/tag114.xml><?xml version="1.0" encoding="utf-8"?>
<p:tagLst xmlns:a="http://schemas.openxmlformats.org/drawingml/2006/main" xmlns:r="http://schemas.openxmlformats.org/officeDocument/2006/relationships" xmlns:p="http://schemas.openxmlformats.org/presentationml/2006/main">
  <p:tag name="NUM" val="9"/>
</p:tagLst>
</file>

<file path=ppt/tags/tag115.xml><?xml version="1.0" encoding="utf-8"?>
<p:tagLst xmlns:a="http://schemas.openxmlformats.org/drawingml/2006/main" xmlns:r="http://schemas.openxmlformats.org/officeDocument/2006/relationships" xmlns:p="http://schemas.openxmlformats.org/presentationml/2006/main">
  <p:tag name="NUM" val="10"/>
</p:tagLst>
</file>

<file path=ppt/tags/tag116.xml><?xml version="1.0" encoding="utf-8"?>
<p:tagLst xmlns:a="http://schemas.openxmlformats.org/drawingml/2006/main" xmlns:r="http://schemas.openxmlformats.org/officeDocument/2006/relationships" xmlns:p="http://schemas.openxmlformats.org/presentationml/2006/main">
  <p:tag name="NUM" val="11"/>
</p:tagLst>
</file>

<file path=ppt/tags/tag117.xml><?xml version="1.0" encoding="utf-8"?>
<p:tagLst xmlns:a="http://schemas.openxmlformats.org/drawingml/2006/main" xmlns:r="http://schemas.openxmlformats.org/officeDocument/2006/relationships" xmlns:p="http://schemas.openxmlformats.org/presentationml/2006/main">
  <p:tag name="NUM" val="12"/>
</p:tagLst>
</file>

<file path=ppt/tags/tag118.xml><?xml version="1.0" encoding="utf-8"?>
<p:tagLst xmlns:a="http://schemas.openxmlformats.org/drawingml/2006/main" xmlns:r="http://schemas.openxmlformats.org/officeDocument/2006/relationships" xmlns:p="http://schemas.openxmlformats.org/presentationml/2006/main">
  <p:tag name="NUM" val="13"/>
</p:tagLst>
</file>

<file path=ppt/tags/tag119.xml><?xml version="1.0" encoding="utf-8"?>
<p:tagLst xmlns:a="http://schemas.openxmlformats.org/drawingml/2006/main" xmlns:r="http://schemas.openxmlformats.org/officeDocument/2006/relationships" xmlns:p="http://schemas.openxmlformats.org/presentationml/2006/main">
  <p:tag name="NUM" val="14"/>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20.xml><?xml version="1.0" encoding="utf-8"?>
<p:tagLst xmlns:a="http://schemas.openxmlformats.org/drawingml/2006/main" xmlns:r="http://schemas.openxmlformats.org/officeDocument/2006/relationships" xmlns:p="http://schemas.openxmlformats.org/presentationml/2006/main">
  <p:tag name="NUM" val="15"/>
</p:tagLst>
</file>

<file path=ppt/tags/tag121.xml><?xml version="1.0" encoding="utf-8"?>
<p:tagLst xmlns:a="http://schemas.openxmlformats.org/drawingml/2006/main" xmlns:r="http://schemas.openxmlformats.org/officeDocument/2006/relationships" xmlns:p="http://schemas.openxmlformats.org/presentationml/2006/main">
  <p:tag name="NUM" val="16"/>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7"/>
</p:tagLst>
</file>

<file path=ppt/tags/tag27.xml><?xml version="1.0" encoding="utf-8"?>
<p:tagLst xmlns:a="http://schemas.openxmlformats.org/drawingml/2006/main" xmlns:r="http://schemas.openxmlformats.org/officeDocument/2006/relationships" xmlns:p="http://schemas.openxmlformats.org/presentationml/2006/main">
  <p:tag name="NUM" val="8"/>
</p:tagLst>
</file>

<file path=ppt/tags/tag28.xml><?xml version="1.0" encoding="utf-8"?>
<p:tagLst xmlns:a="http://schemas.openxmlformats.org/drawingml/2006/main" xmlns:r="http://schemas.openxmlformats.org/officeDocument/2006/relationships" xmlns:p="http://schemas.openxmlformats.org/presentationml/2006/main">
  <p:tag name="NUM" val="9"/>
</p:tagLst>
</file>

<file path=ppt/tags/tag29.xml><?xml version="1.0" encoding="utf-8"?>
<p:tagLst xmlns:a="http://schemas.openxmlformats.org/drawingml/2006/main" xmlns:r="http://schemas.openxmlformats.org/officeDocument/2006/relationships" xmlns:p="http://schemas.openxmlformats.org/presentationml/2006/main">
  <p:tag name="NUM" val="10"/>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1"/>
</p:tagLst>
</file>

<file path=ppt/tags/tag31.xml><?xml version="1.0" encoding="utf-8"?>
<p:tagLst xmlns:a="http://schemas.openxmlformats.org/drawingml/2006/main" xmlns:r="http://schemas.openxmlformats.org/officeDocument/2006/relationships" xmlns:p="http://schemas.openxmlformats.org/presentationml/2006/main">
  <p:tag name="NUM" val="12"/>
</p:tagLst>
</file>

<file path=ppt/tags/tag32.xml><?xml version="1.0" encoding="utf-8"?>
<p:tagLst xmlns:a="http://schemas.openxmlformats.org/drawingml/2006/main" xmlns:r="http://schemas.openxmlformats.org/officeDocument/2006/relationships" xmlns:p="http://schemas.openxmlformats.org/presentationml/2006/main">
  <p:tag name="NUM" val="13"/>
</p:tagLst>
</file>

<file path=ppt/tags/tag33.xml><?xml version="1.0" encoding="utf-8"?>
<p:tagLst xmlns:a="http://schemas.openxmlformats.org/drawingml/2006/main" xmlns:r="http://schemas.openxmlformats.org/officeDocument/2006/relationships" xmlns:p="http://schemas.openxmlformats.org/presentationml/2006/main">
  <p:tag name="NUM" val="14"/>
</p:tagLst>
</file>

<file path=ppt/tags/tag34.xml><?xml version="1.0" encoding="utf-8"?>
<p:tagLst xmlns:a="http://schemas.openxmlformats.org/drawingml/2006/main" xmlns:r="http://schemas.openxmlformats.org/officeDocument/2006/relationships" xmlns:p="http://schemas.openxmlformats.org/presentationml/2006/main">
  <p:tag name="NUM" val="15"/>
</p:tagLst>
</file>

<file path=ppt/tags/tag35.xml><?xml version="1.0" encoding="utf-8"?>
<p:tagLst xmlns:a="http://schemas.openxmlformats.org/drawingml/2006/main" xmlns:r="http://schemas.openxmlformats.org/officeDocument/2006/relationships" xmlns:p="http://schemas.openxmlformats.org/presentationml/2006/main">
  <p:tag name="NUM" val="16"/>
</p:tagLst>
</file>

<file path=ppt/tags/tag36.xml><?xml version="1.0" encoding="utf-8"?>
<p:tagLst xmlns:a="http://schemas.openxmlformats.org/drawingml/2006/main" xmlns:r="http://schemas.openxmlformats.org/officeDocument/2006/relationships" xmlns:p="http://schemas.openxmlformats.org/presentationml/2006/main">
  <p:tag name="NUM" val="17"/>
</p:tagLst>
</file>

<file path=ppt/tags/tag37.xml><?xml version="1.0" encoding="utf-8"?>
<p:tagLst xmlns:a="http://schemas.openxmlformats.org/drawingml/2006/main" xmlns:r="http://schemas.openxmlformats.org/officeDocument/2006/relationships" xmlns:p="http://schemas.openxmlformats.org/presentationml/2006/main">
  <p:tag name="NUM" val="18"/>
</p:tagLst>
</file>

<file path=ppt/tags/tag38.xml><?xml version="1.0" encoding="utf-8"?>
<p:tagLst xmlns:a="http://schemas.openxmlformats.org/drawingml/2006/main" xmlns:r="http://schemas.openxmlformats.org/officeDocument/2006/relationships" xmlns:p="http://schemas.openxmlformats.org/presentationml/2006/main">
  <p:tag name="NUM" val="19"/>
</p:tagLst>
</file>

<file path=ppt/tags/tag39.xml><?xml version="1.0" encoding="utf-8"?>
<p:tagLst xmlns:a="http://schemas.openxmlformats.org/drawingml/2006/main" xmlns:r="http://schemas.openxmlformats.org/officeDocument/2006/relationships" xmlns:p="http://schemas.openxmlformats.org/presentationml/2006/main">
  <p:tag name="NUM" val="20"/>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21"/>
</p:tagLst>
</file>

<file path=ppt/tags/tag41.xml><?xml version="1.0" encoding="utf-8"?>
<p:tagLst xmlns:a="http://schemas.openxmlformats.org/drawingml/2006/main" xmlns:r="http://schemas.openxmlformats.org/officeDocument/2006/relationships" xmlns:p="http://schemas.openxmlformats.org/presentationml/2006/main">
  <p:tag name="NUM" val="22"/>
</p:tagLst>
</file>

<file path=ppt/tags/tag42.xml><?xml version="1.0" encoding="utf-8"?>
<p:tagLst xmlns:a="http://schemas.openxmlformats.org/drawingml/2006/main" xmlns:r="http://schemas.openxmlformats.org/officeDocument/2006/relationships" xmlns:p="http://schemas.openxmlformats.org/presentationml/2006/main">
  <p:tag name="NUM" val="23"/>
</p:tagLst>
</file>

<file path=ppt/tags/tag43.xml><?xml version="1.0" encoding="utf-8"?>
<p:tagLst xmlns:a="http://schemas.openxmlformats.org/drawingml/2006/main" xmlns:r="http://schemas.openxmlformats.org/officeDocument/2006/relationships" xmlns:p="http://schemas.openxmlformats.org/presentationml/2006/main">
  <p:tag name="NUM" val="24"/>
</p:tagLst>
</file>

<file path=ppt/tags/tag44.xml><?xml version="1.0" encoding="utf-8"?>
<p:tagLst xmlns:a="http://schemas.openxmlformats.org/drawingml/2006/main" xmlns:r="http://schemas.openxmlformats.org/officeDocument/2006/relationships" xmlns:p="http://schemas.openxmlformats.org/presentationml/2006/main">
  <p:tag name="NUM" val="25"/>
</p:tagLst>
</file>

<file path=ppt/tags/tag45.xml><?xml version="1.0" encoding="utf-8"?>
<p:tagLst xmlns:a="http://schemas.openxmlformats.org/drawingml/2006/main" xmlns:r="http://schemas.openxmlformats.org/officeDocument/2006/relationships" xmlns:p="http://schemas.openxmlformats.org/presentationml/2006/main">
  <p:tag name="NUM" val="26"/>
</p:tagLst>
</file>

<file path=ppt/tags/tag46.xml><?xml version="1.0" encoding="utf-8"?>
<p:tagLst xmlns:a="http://schemas.openxmlformats.org/drawingml/2006/main" xmlns:r="http://schemas.openxmlformats.org/officeDocument/2006/relationships" xmlns:p="http://schemas.openxmlformats.org/presentationml/2006/main">
  <p:tag name="NUM" val="27"/>
</p:tagLst>
</file>

<file path=ppt/tags/tag47.xml><?xml version="1.0" encoding="utf-8"?>
<p:tagLst xmlns:a="http://schemas.openxmlformats.org/drawingml/2006/main" xmlns:r="http://schemas.openxmlformats.org/officeDocument/2006/relationships" xmlns:p="http://schemas.openxmlformats.org/presentationml/2006/main">
  <p:tag name="NUM" val="28"/>
</p:tagLst>
</file>

<file path=ppt/tags/tag48.xml><?xml version="1.0" encoding="utf-8"?>
<p:tagLst xmlns:a="http://schemas.openxmlformats.org/drawingml/2006/main" xmlns:r="http://schemas.openxmlformats.org/officeDocument/2006/relationships" xmlns:p="http://schemas.openxmlformats.org/presentationml/2006/main">
  <p:tag name="NUM" val="29"/>
</p:tagLst>
</file>

<file path=ppt/tags/tag49.xml><?xml version="1.0" encoding="utf-8"?>
<p:tagLst xmlns:a="http://schemas.openxmlformats.org/drawingml/2006/main" xmlns:r="http://schemas.openxmlformats.org/officeDocument/2006/relationships" xmlns:p="http://schemas.openxmlformats.org/presentationml/2006/main">
  <p:tag name="NUM" val="30"/>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31"/>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6"/>
</p:tagLst>
</file>

<file path=ppt/tags/tag57.xml><?xml version="1.0" encoding="utf-8"?>
<p:tagLst xmlns:a="http://schemas.openxmlformats.org/drawingml/2006/main" xmlns:r="http://schemas.openxmlformats.org/officeDocument/2006/relationships" xmlns:p="http://schemas.openxmlformats.org/presentationml/2006/main">
  <p:tag name="NUM" val="7"/>
</p:tagLst>
</file>

<file path=ppt/tags/tag58.xml><?xml version="1.0" encoding="utf-8"?>
<p:tagLst xmlns:a="http://schemas.openxmlformats.org/drawingml/2006/main" xmlns:r="http://schemas.openxmlformats.org/officeDocument/2006/relationships" xmlns:p="http://schemas.openxmlformats.org/presentationml/2006/main">
  <p:tag name="NUM" val="8"/>
</p:tagLst>
</file>

<file path=ppt/tags/tag59.xml><?xml version="1.0" encoding="utf-8"?>
<p:tagLst xmlns:a="http://schemas.openxmlformats.org/drawingml/2006/main" xmlns:r="http://schemas.openxmlformats.org/officeDocument/2006/relationships" xmlns:p="http://schemas.openxmlformats.org/presentationml/2006/main">
  <p:tag name="NUM" val="9"/>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5"/>
</p:tagLst>
</file>

<file path=ppt/tags/tag65.xml><?xml version="1.0" encoding="utf-8"?>
<p:tagLst xmlns:a="http://schemas.openxmlformats.org/drawingml/2006/main" xmlns:r="http://schemas.openxmlformats.org/officeDocument/2006/relationships" xmlns:p="http://schemas.openxmlformats.org/presentationml/2006/main">
  <p:tag name="NUM" val="6"/>
</p:tagLst>
</file>

<file path=ppt/tags/tag66.xml><?xml version="1.0" encoding="utf-8"?>
<p:tagLst xmlns:a="http://schemas.openxmlformats.org/drawingml/2006/main" xmlns:r="http://schemas.openxmlformats.org/officeDocument/2006/relationships" xmlns:p="http://schemas.openxmlformats.org/presentationml/2006/main">
  <p:tag name="NUM" val="7"/>
</p:tagLst>
</file>

<file path=ppt/tags/tag67.xml><?xml version="1.0" encoding="utf-8"?>
<p:tagLst xmlns:a="http://schemas.openxmlformats.org/drawingml/2006/main" xmlns:r="http://schemas.openxmlformats.org/officeDocument/2006/relationships" xmlns:p="http://schemas.openxmlformats.org/presentationml/2006/main">
  <p:tag name="NUM" val="8"/>
</p:tagLst>
</file>

<file path=ppt/tags/tag68.xml><?xml version="1.0" encoding="utf-8"?>
<p:tagLst xmlns:a="http://schemas.openxmlformats.org/drawingml/2006/main" xmlns:r="http://schemas.openxmlformats.org/officeDocument/2006/relationships" xmlns:p="http://schemas.openxmlformats.org/presentationml/2006/main">
  <p:tag name="NUM" val="9"/>
</p:tagLst>
</file>

<file path=ppt/tags/tag69.xml><?xml version="1.0" encoding="utf-8"?>
<p:tagLst xmlns:a="http://schemas.openxmlformats.org/drawingml/2006/main" xmlns:r="http://schemas.openxmlformats.org/officeDocument/2006/relationships" xmlns:p="http://schemas.openxmlformats.org/presentationml/2006/main">
  <p:tag name="NUM" val="10"/>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11"/>
</p:tagLst>
</file>

<file path=ppt/tags/tag71.xml><?xml version="1.0" encoding="utf-8"?>
<p:tagLst xmlns:a="http://schemas.openxmlformats.org/drawingml/2006/main" xmlns:r="http://schemas.openxmlformats.org/officeDocument/2006/relationships" xmlns:p="http://schemas.openxmlformats.org/presentationml/2006/main">
  <p:tag name="NUM" val="12"/>
</p:tagLst>
</file>

<file path=ppt/tags/tag72.xml><?xml version="1.0" encoding="utf-8"?>
<p:tagLst xmlns:a="http://schemas.openxmlformats.org/drawingml/2006/main" xmlns:r="http://schemas.openxmlformats.org/officeDocument/2006/relationships" xmlns:p="http://schemas.openxmlformats.org/presentationml/2006/main">
  <p:tag name="NUM" val="13"/>
</p:tagLst>
</file>

<file path=ppt/tags/tag73.xml><?xml version="1.0" encoding="utf-8"?>
<p:tagLst xmlns:a="http://schemas.openxmlformats.org/drawingml/2006/main" xmlns:r="http://schemas.openxmlformats.org/officeDocument/2006/relationships" xmlns:p="http://schemas.openxmlformats.org/presentationml/2006/main">
  <p:tag name="NUM" val="14"/>
</p:tagLst>
</file>

<file path=ppt/tags/tag74.xml><?xml version="1.0" encoding="utf-8"?>
<p:tagLst xmlns:a="http://schemas.openxmlformats.org/drawingml/2006/main" xmlns:r="http://schemas.openxmlformats.org/officeDocument/2006/relationships" xmlns:p="http://schemas.openxmlformats.org/presentationml/2006/main">
  <p:tag name="NUM" val="15"/>
</p:tagLst>
</file>

<file path=ppt/tags/tag75.xml><?xml version="1.0" encoding="utf-8"?>
<p:tagLst xmlns:a="http://schemas.openxmlformats.org/drawingml/2006/main" xmlns:r="http://schemas.openxmlformats.org/officeDocument/2006/relationships" xmlns:p="http://schemas.openxmlformats.org/presentationml/2006/main">
  <p:tag name="NUM" val="16"/>
</p:tagLst>
</file>

<file path=ppt/tags/tag76.xml><?xml version="1.0" encoding="utf-8"?>
<p:tagLst xmlns:a="http://schemas.openxmlformats.org/drawingml/2006/main" xmlns:r="http://schemas.openxmlformats.org/officeDocument/2006/relationships" xmlns:p="http://schemas.openxmlformats.org/presentationml/2006/main">
  <p:tag name="NUM" val="17"/>
</p:tagLst>
</file>

<file path=ppt/tags/tag77.xml><?xml version="1.0" encoding="utf-8"?>
<p:tagLst xmlns:a="http://schemas.openxmlformats.org/drawingml/2006/main" xmlns:r="http://schemas.openxmlformats.org/officeDocument/2006/relationships" xmlns:p="http://schemas.openxmlformats.org/presentationml/2006/main">
  <p:tag name="NUM" val="18"/>
</p:tagLst>
</file>

<file path=ppt/tags/tag78.xml><?xml version="1.0" encoding="utf-8"?>
<p:tagLst xmlns:a="http://schemas.openxmlformats.org/drawingml/2006/main" xmlns:r="http://schemas.openxmlformats.org/officeDocument/2006/relationships" xmlns:p="http://schemas.openxmlformats.org/presentationml/2006/main">
  <p:tag name="NUM" val="19"/>
</p:tagLst>
</file>

<file path=ppt/tags/tag79.xml><?xml version="1.0" encoding="utf-8"?>
<p:tagLst xmlns:a="http://schemas.openxmlformats.org/drawingml/2006/main" xmlns:r="http://schemas.openxmlformats.org/officeDocument/2006/relationships" xmlns:p="http://schemas.openxmlformats.org/presentationml/2006/main">
  <p:tag name="NUM" val="20"/>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21"/>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5"/>
</p:tagLst>
</file>

<file path=ppt/tags/tag86.xml><?xml version="1.0" encoding="utf-8"?>
<p:tagLst xmlns:a="http://schemas.openxmlformats.org/drawingml/2006/main" xmlns:r="http://schemas.openxmlformats.org/officeDocument/2006/relationships" xmlns:p="http://schemas.openxmlformats.org/presentationml/2006/main">
  <p:tag name="NUM" val="6"/>
</p:tagLst>
</file>

<file path=ppt/tags/tag87.xml><?xml version="1.0" encoding="utf-8"?>
<p:tagLst xmlns:a="http://schemas.openxmlformats.org/drawingml/2006/main" xmlns:r="http://schemas.openxmlformats.org/officeDocument/2006/relationships" xmlns:p="http://schemas.openxmlformats.org/presentationml/2006/main">
  <p:tag name="NUM" val="7"/>
</p:tagLst>
</file>

<file path=ppt/tags/tag88.xml><?xml version="1.0" encoding="utf-8"?>
<p:tagLst xmlns:a="http://schemas.openxmlformats.org/drawingml/2006/main" xmlns:r="http://schemas.openxmlformats.org/officeDocument/2006/relationships" xmlns:p="http://schemas.openxmlformats.org/presentationml/2006/main">
  <p:tag name="NUM" val="8"/>
</p:tagLst>
</file>

<file path=ppt/tags/tag89.xml><?xml version="1.0" encoding="utf-8"?>
<p:tagLst xmlns:a="http://schemas.openxmlformats.org/drawingml/2006/main" xmlns:r="http://schemas.openxmlformats.org/officeDocument/2006/relationships" xmlns:p="http://schemas.openxmlformats.org/presentationml/2006/main">
  <p:tag name="NUM" val="9"/>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10"/>
</p:tagLst>
</file>

<file path=ppt/tags/tag91.xml><?xml version="1.0" encoding="utf-8"?>
<p:tagLst xmlns:a="http://schemas.openxmlformats.org/drawingml/2006/main" xmlns:r="http://schemas.openxmlformats.org/officeDocument/2006/relationships" xmlns:p="http://schemas.openxmlformats.org/presentationml/2006/main">
  <p:tag name="NUM" val="11"/>
</p:tagLst>
</file>

<file path=ppt/tags/tag92.xml><?xml version="1.0" encoding="utf-8"?>
<p:tagLst xmlns:a="http://schemas.openxmlformats.org/drawingml/2006/main" xmlns:r="http://schemas.openxmlformats.org/officeDocument/2006/relationships" xmlns:p="http://schemas.openxmlformats.org/presentationml/2006/main">
  <p:tag name="NUM" val="12"/>
</p:tagLst>
</file>

<file path=ppt/tags/tag93.xml><?xml version="1.0" encoding="utf-8"?>
<p:tagLst xmlns:a="http://schemas.openxmlformats.org/drawingml/2006/main" xmlns:r="http://schemas.openxmlformats.org/officeDocument/2006/relationships" xmlns:p="http://schemas.openxmlformats.org/presentationml/2006/main">
  <p:tag name="NUM" val="13"/>
</p:tagLst>
</file>

<file path=ppt/tags/tag94.xml><?xml version="1.0" encoding="utf-8"?>
<p:tagLst xmlns:a="http://schemas.openxmlformats.org/drawingml/2006/main" xmlns:r="http://schemas.openxmlformats.org/officeDocument/2006/relationships" xmlns:p="http://schemas.openxmlformats.org/presentationml/2006/main">
  <p:tag name="NUM" val="14"/>
</p:tagLst>
</file>

<file path=ppt/tags/tag95.xml><?xml version="1.0" encoding="utf-8"?>
<p:tagLst xmlns:a="http://schemas.openxmlformats.org/drawingml/2006/main" xmlns:r="http://schemas.openxmlformats.org/officeDocument/2006/relationships" xmlns:p="http://schemas.openxmlformats.org/presentationml/2006/main">
  <p:tag name="NUM" val="15"/>
</p:tagLst>
</file>

<file path=ppt/tags/tag96.xml><?xml version="1.0" encoding="utf-8"?>
<p:tagLst xmlns:a="http://schemas.openxmlformats.org/drawingml/2006/main" xmlns:r="http://schemas.openxmlformats.org/officeDocument/2006/relationships" xmlns:p="http://schemas.openxmlformats.org/presentationml/2006/main">
  <p:tag name="NUM" val="16"/>
</p:tagLst>
</file>

<file path=ppt/tags/tag97.xml><?xml version="1.0" encoding="utf-8"?>
<p:tagLst xmlns:a="http://schemas.openxmlformats.org/drawingml/2006/main" xmlns:r="http://schemas.openxmlformats.org/officeDocument/2006/relationships" xmlns:p="http://schemas.openxmlformats.org/presentationml/2006/main">
  <p:tag name="NUM" val="17"/>
</p:tagLst>
</file>

<file path=ppt/tags/tag98.xml><?xml version="1.0" encoding="utf-8"?>
<p:tagLst xmlns:a="http://schemas.openxmlformats.org/drawingml/2006/main" xmlns:r="http://schemas.openxmlformats.org/officeDocument/2006/relationships" xmlns:p="http://schemas.openxmlformats.org/presentationml/2006/main">
  <p:tag name="NUM" val="18"/>
</p:tagLst>
</file>

<file path=ppt/tags/tag99.xml><?xml version="1.0" encoding="utf-8"?>
<p:tagLst xmlns:a="http://schemas.openxmlformats.org/drawingml/2006/main" xmlns:r="http://schemas.openxmlformats.org/officeDocument/2006/relationships" xmlns:p="http://schemas.openxmlformats.org/presentationml/2006/main">
  <p:tag name="NUM" val="19"/>
</p:tagLst>
</file>

<file path=ppt/theme/theme1.xml><?xml version="1.0" encoding="utf-8"?>
<a:theme xmlns:a="http://schemas.openxmlformats.org/drawingml/2006/main" name="DND-PPT-English-C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8875</TotalTime>
  <Words>1598</Words>
  <Application>Microsoft Office PowerPoint</Application>
  <PresentationFormat>Widescreen</PresentationFormat>
  <Paragraphs>137</Paragraphs>
  <Slides>13</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Symbol</vt:lpstr>
      <vt:lpstr>Times New Roman</vt:lpstr>
      <vt:lpstr>Wingdings</vt:lpstr>
      <vt:lpstr>DND-PPT-English-CMP</vt:lpstr>
      <vt:lpstr>Dress Policy – Chapter 2 Changes / June 2024</vt:lpstr>
      <vt:lpstr>Dress Policy – Chapter 2 Changes / June 2024</vt:lpstr>
      <vt:lpstr>Dress Policy – Chapter 2 Changes / June 2024</vt:lpstr>
      <vt:lpstr>Dress Policy – Chapter 2 Changes / June 2024</vt:lpstr>
      <vt:lpstr>Dress Policy – Chapter 2 Changes / June 2024</vt:lpstr>
      <vt:lpstr>Dress Policy – Chapter 2 Changes / June 2024</vt:lpstr>
      <vt:lpstr>Dress Policy – Chapter 2 Changes / June 2024</vt:lpstr>
      <vt:lpstr>Dress Policy – Chapter 2 Changes / June 2024</vt:lpstr>
      <vt:lpstr>Dress Policy – Chapter 2 Changes/ DRAFT May 2024</vt:lpstr>
      <vt:lpstr>Dress Policy – Chapter 2 Changes/ DRAFT May 2024</vt:lpstr>
      <vt:lpstr>Dress Policy – Chapter 2 Changes/ DRAFT May 2024</vt:lpstr>
      <vt:lpstr>Dress Policy – Chapter 2 Changes/ DRAFT May 2024</vt:lpstr>
      <vt:lpstr> Questions?   Discussion  </vt:lpstr>
    </vt:vector>
  </TitlesOfParts>
  <Company>Department of National Defence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CAF Appearance changes</dc:title>
  <dc:creator>miller.sg</dc:creator>
  <cp:lastModifiedBy>Rousseau CWO MGM@CMP D Mil Pers Svcs@Defence365</cp:lastModifiedBy>
  <cp:revision>313</cp:revision>
  <cp:lastPrinted>2021-11-03T18:20:43Z</cp:lastPrinted>
  <dcterms:created xsi:type="dcterms:W3CDTF">2021-08-10T16:22:57Z</dcterms:created>
  <dcterms:modified xsi:type="dcterms:W3CDTF">2024-06-04T14:13:12Z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e33c1f9-43dd-4e5b-bd09-632e008e075a_Enabled">
    <vt:lpwstr>true</vt:lpwstr>
  </property>
  <property fmtid="{D5CDD505-2E9C-101B-9397-08002B2CF9AE}" pid="3" name="MSIP_Label_3e33c1f9-43dd-4e5b-bd09-632e008e075a_SetDate">
    <vt:lpwstr>2024-04-29T16:56:26Z</vt:lpwstr>
  </property>
  <property fmtid="{D5CDD505-2E9C-101B-9397-08002B2CF9AE}" pid="4" name="MSIP_Label_3e33c1f9-43dd-4e5b-bd09-632e008e075a_Method">
    <vt:lpwstr>Standard</vt:lpwstr>
  </property>
  <property fmtid="{D5CDD505-2E9C-101B-9397-08002B2CF9AE}" pid="5" name="MSIP_Label_3e33c1f9-43dd-4e5b-bd09-632e008e075a_Name">
    <vt:lpwstr>UNCLASSIFIED INTERNAL</vt:lpwstr>
  </property>
  <property fmtid="{D5CDD505-2E9C-101B-9397-08002B2CF9AE}" pid="6" name="MSIP_Label_3e33c1f9-43dd-4e5b-bd09-632e008e075a_SiteId">
    <vt:lpwstr>325b4494-1587-40d5-bb31-8b660b7f1038</vt:lpwstr>
  </property>
  <property fmtid="{D5CDD505-2E9C-101B-9397-08002B2CF9AE}" pid="7" name="MSIP_Label_3e33c1f9-43dd-4e5b-bd09-632e008e075a_ActionId">
    <vt:lpwstr>3263c955-b301-47b7-ba73-eb9c33678920</vt:lpwstr>
  </property>
  <property fmtid="{D5CDD505-2E9C-101B-9397-08002B2CF9AE}" pid="8" name="MSIP_Label_3e33c1f9-43dd-4e5b-bd09-632e008e075a_ContentBits">
    <vt:lpwstr>0</vt:lpwstr>
  </property>
</Properties>
</file>