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Poppins" charset="1" panose="00000500000000000000"/>
      <p:regular r:id="rId35"/>
    </p:embeddedFont>
    <p:embeddedFont>
      <p:font typeface="Poppins Heavy" charset="1" panose="00000A00000000000000"/>
      <p:regular r:id="rId36"/>
    </p:embeddedFont>
    <p:embeddedFont>
      <p:font typeface="Poppins Ultra-Bold" charset="1" panose="00000900000000000000"/>
      <p:regular r:id="rId37"/>
    </p:embeddedFont>
    <p:embeddedFont>
      <p:font typeface="Poppins Bold" charset="1" panose="000008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8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19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6.png" Type="http://schemas.openxmlformats.org/officeDocument/2006/relationships/image"/><Relationship Id="rId4" Target="../media/image20.png" Type="http://schemas.openxmlformats.org/officeDocument/2006/relationships/image"/><Relationship Id="rId5" Target="../media/image14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17000" y="3316846"/>
            <a:ext cx="5406067" cy="7113246"/>
          </a:xfrm>
          <a:custGeom>
            <a:avLst/>
            <a:gdLst/>
            <a:ahLst/>
            <a:cxnLst/>
            <a:rect r="r" b="b" t="t" l="l"/>
            <a:pathLst>
              <a:path h="7113246" w="5406067">
                <a:moveTo>
                  <a:pt x="0" y="0"/>
                </a:moveTo>
                <a:lnTo>
                  <a:pt x="5406067" y="0"/>
                </a:lnTo>
                <a:lnTo>
                  <a:pt x="5406067" y="7113246"/>
                </a:lnTo>
                <a:lnTo>
                  <a:pt x="0" y="711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94231" y="6680424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18787" y="3013347"/>
            <a:ext cx="2923434" cy="7416745"/>
          </a:xfrm>
          <a:custGeom>
            <a:avLst/>
            <a:gdLst/>
            <a:ahLst/>
            <a:cxnLst/>
            <a:rect r="r" b="b" t="t" l="l"/>
            <a:pathLst>
              <a:path h="7416745" w="2923434">
                <a:moveTo>
                  <a:pt x="0" y="0"/>
                </a:moveTo>
                <a:lnTo>
                  <a:pt x="2923434" y="0"/>
                </a:lnTo>
                <a:lnTo>
                  <a:pt x="2923434" y="7416745"/>
                </a:lnTo>
                <a:lnTo>
                  <a:pt x="0" y="7416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30016" y="3633666"/>
            <a:ext cx="3024410" cy="6796426"/>
          </a:xfrm>
          <a:custGeom>
            <a:avLst/>
            <a:gdLst/>
            <a:ahLst/>
            <a:cxnLst/>
            <a:rect r="r" b="b" t="t" l="l"/>
            <a:pathLst>
              <a:path h="6796426" w="3024410">
                <a:moveTo>
                  <a:pt x="0" y="0"/>
                </a:moveTo>
                <a:lnTo>
                  <a:pt x="3024409" y="0"/>
                </a:lnTo>
                <a:lnTo>
                  <a:pt x="3024409" y="6796426"/>
                </a:lnTo>
                <a:lnTo>
                  <a:pt x="0" y="6796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051323" y="5977610"/>
            <a:ext cx="1894336" cy="4309390"/>
          </a:xfrm>
          <a:custGeom>
            <a:avLst/>
            <a:gdLst/>
            <a:ahLst/>
            <a:cxnLst/>
            <a:rect r="r" b="b" t="t" l="l"/>
            <a:pathLst>
              <a:path h="4309390" w="1894336">
                <a:moveTo>
                  <a:pt x="0" y="0"/>
                </a:moveTo>
                <a:lnTo>
                  <a:pt x="1894336" y="0"/>
                </a:lnTo>
                <a:lnTo>
                  <a:pt x="1894336" y="4309390"/>
                </a:lnTo>
                <a:lnTo>
                  <a:pt x="0" y="430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95836" y="1719805"/>
            <a:ext cx="6256455" cy="2864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4"/>
              </a:lnSpc>
            </a:pPr>
            <a:r>
              <a:rPr lang="en-US" sz="10963" spc="-624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10963" spc="-624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12064" y="1719805"/>
            <a:ext cx="6256455" cy="2864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634"/>
              </a:lnSpc>
            </a:pPr>
            <a:r>
              <a:rPr lang="en-US" sz="10963" spc="-624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0963" spc="-624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48789" y="3063564"/>
            <a:ext cx="3918167" cy="1521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4"/>
              </a:lnSpc>
            </a:pPr>
            <a:r>
              <a:rPr lang="en-US" b="true" sz="10963" spc="-624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VS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1991018" cy="1768560"/>
            <a:chOff x="0" y="0"/>
            <a:chExt cx="2654690" cy="2358080"/>
          </a:xfrm>
        </p:grpSpPr>
        <p:sp>
          <p:nvSpPr>
            <p:cNvPr name="AutoShape 14" id="14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235303" y="2829226"/>
            <a:ext cx="4826979" cy="6351288"/>
          </a:xfrm>
          <a:custGeom>
            <a:avLst/>
            <a:gdLst/>
            <a:ahLst/>
            <a:cxnLst/>
            <a:rect r="r" b="b" t="t" l="l"/>
            <a:pathLst>
              <a:path h="6351288" w="4826979">
                <a:moveTo>
                  <a:pt x="0" y="0"/>
                </a:moveTo>
                <a:lnTo>
                  <a:pt x="4826979" y="0"/>
                </a:lnTo>
                <a:lnTo>
                  <a:pt x="4826979" y="6351288"/>
                </a:lnTo>
                <a:lnTo>
                  <a:pt x="0" y="63512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97297" y="5403103"/>
            <a:ext cx="4055400" cy="4055400"/>
          </a:xfrm>
          <a:custGeom>
            <a:avLst/>
            <a:gdLst/>
            <a:ahLst/>
            <a:cxnLst/>
            <a:rect r="r" b="b" t="t" l="l"/>
            <a:pathLst>
              <a:path h="4055400" w="4055400">
                <a:moveTo>
                  <a:pt x="0" y="0"/>
                </a:moveTo>
                <a:lnTo>
                  <a:pt x="4055400" y="0"/>
                </a:lnTo>
                <a:lnTo>
                  <a:pt x="4055400" y="4055399"/>
                </a:lnTo>
                <a:lnTo>
                  <a:pt x="0" y="4055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2813" y="2728087"/>
            <a:ext cx="12602374" cy="489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AMRITA CALLED YOU SILLY.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YOU ASKED HER TO STOP AND SHE APOLOGIZED. AMRITA DIDN'T CALL YOU SILLY AGAIN.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AMRITA?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42813" y="2728087"/>
            <a:ext cx="12602374" cy="489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YOUR MOM LEFT TO GO ON A COURSE AT WORK.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ALEX SAW YOU CRYING AND ASKED IF YOU WERE OK.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ALEX?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5213" y="2237670"/>
            <a:ext cx="12602374" cy="590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WHEN YOU HANG OUT WITH ANNA SHE ALWAYS HURTS YOUR FEELINGS.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ANNA?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100610" y="3769498"/>
            <a:ext cx="3793373" cy="4991281"/>
          </a:xfrm>
          <a:custGeom>
            <a:avLst/>
            <a:gdLst/>
            <a:ahLst/>
            <a:cxnLst/>
            <a:rect r="r" b="b" t="t" l="l"/>
            <a:pathLst>
              <a:path h="4991281" w="3793373">
                <a:moveTo>
                  <a:pt x="0" y="0"/>
                </a:moveTo>
                <a:lnTo>
                  <a:pt x="3793374" y="0"/>
                </a:lnTo>
                <a:lnTo>
                  <a:pt x="3793374" y="4991281"/>
                </a:lnTo>
                <a:lnTo>
                  <a:pt x="0" y="49912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97297" y="5403103"/>
            <a:ext cx="4055400" cy="4055400"/>
          </a:xfrm>
          <a:custGeom>
            <a:avLst/>
            <a:gdLst/>
            <a:ahLst/>
            <a:cxnLst/>
            <a:rect r="r" b="b" t="t" l="l"/>
            <a:pathLst>
              <a:path h="4055400" w="4055400">
                <a:moveTo>
                  <a:pt x="0" y="0"/>
                </a:moveTo>
                <a:lnTo>
                  <a:pt x="4055400" y="0"/>
                </a:lnTo>
                <a:lnTo>
                  <a:pt x="4055400" y="4055399"/>
                </a:lnTo>
                <a:lnTo>
                  <a:pt x="0" y="4055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90988" y="-327997"/>
            <a:ext cx="4184078" cy="10614997"/>
          </a:xfrm>
          <a:custGeom>
            <a:avLst/>
            <a:gdLst/>
            <a:ahLst/>
            <a:cxnLst/>
            <a:rect r="r" b="b" t="t" l="l"/>
            <a:pathLst>
              <a:path h="10614997" w="4184078">
                <a:moveTo>
                  <a:pt x="0" y="0"/>
                </a:moveTo>
                <a:lnTo>
                  <a:pt x="4184078" y="0"/>
                </a:lnTo>
                <a:lnTo>
                  <a:pt x="4184078" y="10614997"/>
                </a:lnTo>
                <a:lnTo>
                  <a:pt x="0" y="1061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10768" y="1354639"/>
            <a:ext cx="4328597" cy="9727184"/>
          </a:xfrm>
          <a:custGeom>
            <a:avLst/>
            <a:gdLst/>
            <a:ahLst/>
            <a:cxnLst/>
            <a:rect r="r" b="b" t="t" l="l"/>
            <a:pathLst>
              <a:path h="9727184" w="4328597">
                <a:moveTo>
                  <a:pt x="0" y="0"/>
                </a:moveTo>
                <a:lnTo>
                  <a:pt x="4328597" y="0"/>
                </a:lnTo>
                <a:lnTo>
                  <a:pt x="4328597" y="9727184"/>
                </a:lnTo>
                <a:lnTo>
                  <a:pt x="0" y="972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63538" y="2783840"/>
            <a:ext cx="9740819" cy="6868782"/>
            <a:chOff x="0" y="0"/>
            <a:chExt cx="2565483" cy="1809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65483" cy="1809062"/>
            </a:xfrm>
            <a:custGeom>
              <a:avLst/>
              <a:gdLst/>
              <a:ahLst/>
              <a:cxnLst/>
              <a:rect r="r" b="b" t="t" l="l"/>
              <a:pathLst>
                <a:path h="1809062" w="2565483">
                  <a:moveTo>
                    <a:pt x="3974" y="0"/>
                  </a:moveTo>
                  <a:lnTo>
                    <a:pt x="2561509" y="0"/>
                  </a:lnTo>
                  <a:cubicBezTo>
                    <a:pt x="2562563" y="0"/>
                    <a:pt x="2563574" y="419"/>
                    <a:pt x="2564319" y="1164"/>
                  </a:cubicBezTo>
                  <a:cubicBezTo>
                    <a:pt x="2565065" y="1909"/>
                    <a:pt x="2565483" y="2920"/>
                    <a:pt x="2565483" y="3974"/>
                  </a:cubicBezTo>
                  <a:lnTo>
                    <a:pt x="2565483" y="1805088"/>
                  </a:lnTo>
                  <a:cubicBezTo>
                    <a:pt x="2565483" y="1807283"/>
                    <a:pt x="2563704" y="1809062"/>
                    <a:pt x="2561509" y="1809062"/>
                  </a:cubicBezTo>
                  <a:lnTo>
                    <a:pt x="3974" y="1809062"/>
                  </a:lnTo>
                  <a:cubicBezTo>
                    <a:pt x="1779" y="1809062"/>
                    <a:pt x="0" y="1807283"/>
                    <a:pt x="0" y="1805088"/>
                  </a:cubicBezTo>
                  <a:lnTo>
                    <a:pt x="0" y="3974"/>
                  </a:lnTo>
                  <a:cubicBezTo>
                    <a:pt x="0" y="1779"/>
                    <a:pt x="1779" y="0"/>
                    <a:pt x="3974" y="0"/>
                  </a:cubicBezTo>
                  <a:close/>
                </a:path>
              </a:pathLst>
            </a:custGeom>
            <a:solidFill>
              <a:srgbClr val="07B3B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65483" cy="1847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4596778"/>
            <a:ext cx="9187604" cy="4661522"/>
            <a:chOff x="0" y="0"/>
            <a:chExt cx="2419781" cy="12277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19781" cy="1227726"/>
            </a:xfrm>
            <a:custGeom>
              <a:avLst/>
              <a:gdLst/>
              <a:ahLst/>
              <a:cxnLst/>
              <a:rect r="r" b="b" t="t" l="l"/>
              <a:pathLst>
                <a:path h="1227726" w="2419781">
                  <a:moveTo>
                    <a:pt x="4213" y="0"/>
                  </a:moveTo>
                  <a:lnTo>
                    <a:pt x="2415567" y="0"/>
                  </a:lnTo>
                  <a:cubicBezTo>
                    <a:pt x="2416685" y="0"/>
                    <a:pt x="2417756" y="444"/>
                    <a:pt x="2418547" y="1234"/>
                  </a:cubicBezTo>
                  <a:cubicBezTo>
                    <a:pt x="2419337" y="2024"/>
                    <a:pt x="2419781" y="3096"/>
                    <a:pt x="2419781" y="4213"/>
                  </a:cubicBezTo>
                  <a:lnTo>
                    <a:pt x="2419781" y="1223513"/>
                  </a:lnTo>
                  <a:cubicBezTo>
                    <a:pt x="2419781" y="1225840"/>
                    <a:pt x="2417894" y="1227726"/>
                    <a:pt x="2415567" y="1227726"/>
                  </a:cubicBezTo>
                  <a:lnTo>
                    <a:pt x="4213" y="1227726"/>
                  </a:lnTo>
                  <a:cubicBezTo>
                    <a:pt x="3096" y="1227726"/>
                    <a:pt x="2024" y="1227282"/>
                    <a:pt x="1234" y="1226492"/>
                  </a:cubicBezTo>
                  <a:cubicBezTo>
                    <a:pt x="444" y="1225702"/>
                    <a:pt x="0" y="1224630"/>
                    <a:pt x="0" y="1223513"/>
                  </a:cubicBezTo>
                  <a:lnTo>
                    <a:pt x="0" y="4213"/>
                  </a:lnTo>
                  <a:cubicBezTo>
                    <a:pt x="0" y="3096"/>
                    <a:pt x="444" y="2024"/>
                    <a:pt x="1234" y="1234"/>
                  </a:cubicBezTo>
                  <a:cubicBezTo>
                    <a:pt x="2024" y="444"/>
                    <a:pt x="3096" y="0"/>
                    <a:pt x="4213" y="0"/>
                  </a:cubicBezTo>
                  <a:close/>
                </a:path>
              </a:pathLst>
            </a:custGeom>
            <a:solidFill>
              <a:srgbClr val="CEEE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19781" cy="126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20978" y="4938210"/>
            <a:ext cx="224936" cy="22493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63538" y="1333512"/>
            <a:ext cx="7285050" cy="100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4"/>
              </a:lnSpc>
            </a:pPr>
            <a:r>
              <a:rPr lang="en-US" b="true" sz="7200" spc="-41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FLOWER FRIEND?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3538" y="442595"/>
            <a:ext cx="3136850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WHAT IS 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0146" y="3050588"/>
            <a:ext cx="9187604" cy="12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Juniper and Danny are</a:t>
            </a:r>
          </a:p>
          <a:p>
            <a:pPr algn="ctr">
              <a:lnSpc>
                <a:spcPts val="4745"/>
              </a:lnSpc>
            </a:pPr>
            <a:r>
              <a:rPr lang="en-US" sz="4200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Flower Friends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09032" y="4893705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are nice like a flower.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20978" y="5699358"/>
            <a:ext cx="224936" cy="22493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709032" y="5654853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care about you. 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420978" y="6460506"/>
            <a:ext cx="224936" cy="22493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709032" y="6416002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 If they make a mistake they apologize and mean it. 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420978" y="7221654"/>
            <a:ext cx="224936" cy="224936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709032" y="7177150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may joke around with you but stop when asked.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420978" y="7982802"/>
            <a:ext cx="224936" cy="22493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709032" y="7938298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don't say mean things about you to other people.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420978" y="8743950"/>
            <a:ext cx="224936" cy="224936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709032" y="8699446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are true friends.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086442" y="201651"/>
            <a:ext cx="1991018" cy="1768560"/>
            <a:chOff x="0" y="0"/>
            <a:chExt cx="2654690" cy="2358080"/>
          </a:xfrm>
        </p:grpSpPr>
        <p:sp>
          <p:nvSpPr>
            <p:cNvPr name="AutoShape 41" id="41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2" id="42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2813" y="2728087"/>
            <a:ext cx="12602374" cy="421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JOEY ALWAYS MAKES YOU LAUGH.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YOU ENJOY PLAYING GAMES WITH JOEY.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JOEY?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42813" y="2728087"/>
            <a:ext cx="12602374" cy="489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DANNY HEARS CLASSMATES SAYING MEAN THINGS ABOUT YOU.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HE ASKS THEM TO STOP AND THEN TELLS A TEACHER.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DANNY?</a:t>
            </a:r>
          </a:p>
        </p:txBody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42813" y="2728087"/>
            <a:ext cx="12602374" cy="3525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AT YOUR NEW SCHOOL, ARTHUR ALWAYS ASKS YOU IF YOU WANT TO PLAY DURING RECESS.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ARTHUR?</a:t>
            </a:r>
          </a:p>
        </p:txBody>
      </p: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B3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519257" y="8734617"/>
            <a:ext cx="3718621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467106">
            <a:off x="2754578" y="2111597"/>
            <a:ext cx="7223622" cy="7223622"/>
          </a:xfrm>
          <a:custGeom>
            <a:avLst/>
            <a:gdLst/>
            <a:ahLst/>
            <a:cxnLst/>
            <a:rect r="r" b="b" t="t" l="l"/>
            <a:pathLst>
              <a:path h="7223622" w="7223622">
                <a:moveTo>
                  <a:pt x="0" y="0"/>
                </a:moveTo>
                <a:lnTo>
                  <a:pt x="7223623" y="0"/>
                </a:lnTo>
                <a:lnTo>
                  <a:pt x="7223623" y="7223623"/>
                </a:lnTo>
                <a:lnTo>
                  <a:pt x="0" y="7223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36562">
            <a:off x="8004936" y="-396449"/>
            <a:ext cx="5862481" cy="5862481"/>
          </a:xfrm>
          <a:custGeom>
            <a:avLst/>
            <a:gdLst/>
            <a:ahLst/>
            <a:cxnLst/>
            <a:rect r="r" b="b" t="t" l="l"/>
            <a:pathLst>
              <a:path h="5862481" w="5862481">
                <a:moveTo>
                  <a:pt x="0" y="0"/>
                </a:moveTo>
                <a:lnTo>
                  <a:pt x="5862481" y="0"/>
                </a:lnTo>
                <a:lnTo>
                  <a:pt x="5862481" y="5862482"/>
                </a:lnTo>
                <a:lnTo>
                  <a:pt x="0" y="5862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22948" y="5932790"/>
            <a:ext cx="7799325" cy="265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97"/>
              </a:lnSpc>
            </a:pPr>
            <a:r>
              <a:rPr lang="en-US" sz="14712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TEAL UP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19257" y="8350573"/>
            <a:ext cx="4577066" cy="30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4"/>
              </a:lnSpc>
            </a:pPr>
            <a:r>
              <a:rPr lang="en-US" b="true" sz="1695" spc="235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FOR STRONG MILITARY KIDS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19257" y="8760278"/>
            <a:ext cx="6249038" cy="30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4"/>
              </a:lnSpc>
            </a:pPr>
            <a:r>
              <a:rPr lang="en-US" b="true" sz="1695" spc="235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POUR LES FORTS ENFANTS DE MILITAIRES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3538" y="2783840"/>
            <a:ext cx="9740819" cy="6868782"/>
            <a:chOff x="0" y="0"/>
            <a:chExt cx="2565483" cy="1809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5483" cy="1809062"/>
            </a:xfrm>
            <a:custGeom>
              <a:avLst/>
              <a:gdLst/>
              <a:ahLst/>
              <a:cxnLst/>
              <a:rect r="r" b="b" t="t" l="l"/>
              <a:pathLst>
                <a:path h="1809062" w="2565483">
                  <a:moveTo>
                    <a:pt x="3974" y="0"/>
                  </a:moveTo>
                  <a:lnTo>
                    <a:pt x="2561509" y="0"/>
                  </a:lnTo>
                  <a:cubicBezTo>
                    <a:pt x="2562563" y="0"/>
                    <a:pt x="2563574" y="419"/>
                    <a:pt x="2564319" y="1164"/>
                  </a:cubicBezTo>
                  <a:cubicBezTo>
                    <a:pt x="2565065" y="1909"/>
                    <a:pt x="2565483" y="2920"/>
                    <a:pt x="2565483" y="3974"/>
                  </a:cubicBezTo>
                  <a:lnTo>
                    <a:pt x="2565483" y="1805088"/>
                  </a:lnTo>
                  <a:cubicBezTo>
                    <a:pt x="2565483" y="1807283"/>
                    <a:pt x="2563704" y="1809062"/>
                    <a:pt x="2561509" y="1809062"/>
                  </a:cubicBezTo>
                  <a:lnTo>
                    <a:pt x="3974" y="1809062"/>
                  </a:lnTo>
                  <a:cubicBezTo>
                    <a:pt x="1779" y="1809062"/>
                    <a:pt x="0" y="1807283"/>
                    <a:pt x="0" y="1805088"/>
                  </a:cubicBezTo>
                  <a:lnTo>
                    <a:pt x="0" y="3974"/>
                  </a:lnTo>
                  <a:cubicBezTo>
                    <a:pt x="0" y="1779"/>
                    <a:pt x="1779" y="0"/>
                    <a:pt x="3974" y="0"/>
                  </a:cubicBezTo>
                  <a:close/>
                </a:path>
              </a:pathLst>
            </a:custGeom>
            <a:solidFill>
              <a:srgbClr val="07B3B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65483" cy="1847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596778"/>
            <a:ext cx="9187604" cy="4661522"/>
            <a:chOff x="0" y="0"/>
            <a:chExt cx="2419781" cy="1227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19781" cy="1227726"/>
            </a:xfrm>
            <a:custGeom>
              <a:avLst/>
              <a:gdLst/>
              <a:ahLst/>
              <a:cxnLst/>
              <a:rect r="r" b="b" t="t" l="l"/>
              <a:pathLst>
                <a:path h="1227726" w="2419781">
                  <a:moveTo>
                    <a:pt x="4213" y="0"/>
                  </a:moveTo>
                  <a:lnTo>
                    <a:pt x="2415567" y="0"/>
                  </a:lnTo>
                  <a:cubicBezTo>
                    <a:pt x="2416685" y="0"/>
                    <a:pt x="2417756" y="444"/>
                    <a:pt x="2418547" y="1234"/>
                  </a:cubicBezTo>
                  <a:cubicBezTo>
                    <a:pt x="2419337" y="2024"/>
                    <a:pt x="2419781" y="3096"/>
                    <a:pt x="2419781" y="4213"/>
                  </a:cubicBezTo>
                  <a:lnTo>
                    <a:pt x="2419781" y="1223513"/>
                  </a:lnTo>
                  <a:cubicBezTo>
                    <a:pt x="2419781" y="1225840"/>
                    <a:pt x="2417894" y="1227726"/>
                    <a:pt x="2415567" y="1227726"/>
                  </a:cubicBezTo>
                  <a:lnTo>
                    <a:pt x="4213" y="1227726"/>
                  </a:lnTo>
                  <a:cubicBezTo>
                    <a:pt x="3096" y="1227726"/>
                    <a:pt x="2024" y="1227282"/>
                    <a:pt x="1234" y="1226492"/>
                  </a:cubicBezTo>
                  <a:cubicBezTo>
                    <a:pt x="444" y="1225702"/>
                    <a:pt x="0" y="1224630"/>
                    <a:pt x="0" y="1223513"/>
                  </a:cubicBezTo>
                  <a:lnTo>
                    <a:pt x="0" y="4213"/>
                  </a:lnTo>
                  <a:cubicBezTo>
                    <a:pt x="0" y="3096"/>
                    <a:pt x="444" y="2024"/>
                    <a:pt x="1234" y="1234"/>
                  </a:cubicBezTo>
                  <a:cubicBezTo>
                    <a:pt x="2024" y="444"/>
                    <a:pt x="3096" y="0"/>
                    <a:pt x="4213" y="0"/>
                  </a:cubicBezTo>
                  <a:close/>
                </a:path>
              </a:pathLst>
            </a:custGeom>
            <a:solidFill>
              <a:srgbClr val="CEEE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419781" cy="126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20978" y="4938210"/>
            <a:ext cx="224936" cy="22493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63538" y="1333512"/>
            <a:ext cx="7285050" cy="100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4"/>
              </a:lnSpc>
            </a:pPr>
            <a:r>
              <a:rPr lang="en-US" b="true" sz="7200" spc="-41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 FRIEND?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3538" y="442595"/>
            <a:ext cx="3136850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WHAT IS 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0146" y="3050588"/>
            <a:ext cx="9187604" cy="12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Thomas and Chloe are</a:t>
            </a:r>
          </a:p>
          <a:p>
            <a:pPr algn="ctr">
              <a:lnSpc>
                <a:spcPts val="4745"/>
              </a:lnSpc>
            </a:pPr>
            <a:r>
              <a:rPr lang="en-US" sz="4200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 Friends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09032" y="4893705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are prickly like a cactus.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420978" y="5699358"/>
            <a:ext cx="224936" cy="22493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709032" y="5654853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may say hurtful things to or about you.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420978" y="6460506"/>
            <a:ext cx="224936" cy="224936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709032" y="6416002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may apologize to you but do not mean it.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20978" y="7221654"/>
            <a:ext cx="224936" cy="22493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709032" y="7177150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may say mean things about you to other people.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420978" y="7982802"/>
            <a:ext cx="224936" cy="224936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709032" y="7938298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can make us feel sad.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420978" y="8743950"/>
            <a:ext cx="224936" cy="224936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709032" y="8699446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They are not true friends.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6086442" y="201651"/>
            <a:ext cx="1991018" cy="1768560"/>
            <a:chOff x="0" y="0"/>
            <a:chExt cx="2654690" cy="2358080"/>
          </a:xfrm>
        </p:grpSpPr>
        <p:sp>
          <p:nvSpPr>
            <p:cNvPr name="AutoShape 39" id="3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0" id="4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0294425" y="910397"/>
            <a:ext cx="7970931" cy="9384314"/>
          </a:xfrm>
          <a:custGeom>
            <a:avLst/>
            <a:gdLst/>
            <a:ahLst/>
            <a:cxnLst/>
            <a:rect r="r" b="b" t="t" l="l"/>
            <a:pathLst>
              <a:path h="9384314" w="7970931">
                <a:moveTo>
                  <a:pt x="0" y="0"/>
                </a:moveTo>
                <a:lnTo>
                  <a:pt x="7970931" y="0"/>
                </a:lnTo>
                <a:lnTo>
                  <a:pt x="7970931" y="9384314"/>
                </a:lnTo>
                <a:lnTo>
                  <a:pt x="0" y="9384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761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799514" y="4766044"/>
            <a:ext cx="5093544" cy="5093544"/>
          </a:xfrm>
          <a:custGeom>
            <a:avLst/>
            <a:gdLst/>
            <a:ahLst/>
            <a:cxnLst/>
            <a:rect r="r" b="b" t="t" l="l"/>
            <a:pathLst>
              <a:path h="5093544" w="5093544">
                <a:moveTo>
                  <a:pt x="0" y="0"/>
                </a:moveTo>
                <a:lnTo>
                  <a:pt x="5093544" y="0"/>
                </a:lnTo>
                <a:lnTo>
                  <a:pt x="5093544" y="5093545"/>
                </a:lnTo>
                <a:lnTo>
                  <a:pt x="0" y="5093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75065" y="3675168"/>
            <a:ext cx="16537870" cy="228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54"/>
              </a:lnSpc>
            </a:pPr>
            <a:r>
              <a:rPr lang="en-US" b="true" sz="16344" spc="-931">
                <a:solidFill>
                  <a:srgbClr val="08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ACTIVITY TIME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41244" y="5801572"/>
            <a:ext cx="5110311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36454F"/>
                </a:solidFill>
                <a:latin typeface="Poppins"/>
                <a:ea typeface="Poppins"/>
                <a:cs typeface="Poppins"/>
                <a:sym typeface="Poppins"/>
              </a:rPr>
              <a:t>ARE YOU READY?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1" id="11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2813" y="1732990"/>
            <a:ext cx="12602374" cy="6868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YOU TRIPPED AND FELL. 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BOBBY ASKED IF YOU ARE OKAY. 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BOBBY?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FRIEND!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5213" y="2701778"/>
            <a:ext cx="12602374" cy="4944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SARAH IS CALLING YOU NAMES.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TYPE OF FRIEND IS SARAH?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CACTUS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FLOWER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FRIEND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DAGg-94rXEs</dc:identifier>
  <dcterms:modified xsi:type="dcterms:W3CDTF">2011-08-01T06:04:30Z</dcterms:modified>
  <cp:revision>1</cp:revision>
  <dc:title>Cactus Friends Vs Flower Friends - Types of Friendship</dc:title>
</cp:coreProperties>
</file>