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Open Sans" charset="1" panose="020B0606030504020204"/>
      <p:regular r:id="rId16"/>
    </p:embeddedFont>
    <p:embeddedFont>
      <p:font typeface="Myriad Pro" charset="1" panose="020B0706030403020204"/>
      <p:regular r:id="rId17"/>
    </p:embeddedFont>
    <p:embeddedFont>
      <p:font typeface="Barlow Medium Bold" charset="1" panose="00000700000000000000"/>
      <p:regular r:id="rId18"/>
    </p:embeddedFont>
    <p:embeddedFont>
      <p:font typeface="Barlow SemiCondensed Heavy" charset="1" panose="00000A06000000000000"/>
      <p:regular r:id="rId19"/>
    </p:embeddedFont>
    <p:embeddedFont>
      <p:font typeface="Anton Italics" charset="1" panose="00000500000000000000"/>
      <p:regular r:id="rId20"/>
    </p:embeddedFont>
    <p:embeddedFont>
      <p:font typeface="Open Sans Bold" charset="1" panose="020B0806030504020204"/>
      <p:regular r:id="rId21"/>
    </p:embeddedFont>
    <p:embeddedFont>
      <p:font typeface="Barlow SemiCondensed Bold Bold Italics" charset="1" panose="00000A06000000000000"/>
      <p:regular r:id="rId22"/>
    </p:embeddedFont>
    <p:embeddedFont>
      <p:font typeface="League Spartan" charset="1" panose="000008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2" Target="../media/image31.jpeg" Type="http://schemas.openxmlformats.org/officeDocument/2006/relationships/image"/><Relationship Id="rId3" Target="../media/image43.pn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6.png" Type="http://schemas.openxmlformats.org/officeDocument/2006/relationships/image"/><Relationship Id="rId13" Target="../media/image17.png" Type="http://schemas.openxmlformats.org/officeDocument/2006/relationships/image"/><Relationship Id="rId14" Target="../media/image18.jpeg" Type="http://schemas.openxmlformats.org/officeDocument/2006/relationships/image"/><Relationship Id="rId15" Target="../media/image19.jpeg" Type="http://schemas.openxmlformats.org/officeDocument/2006/relationships/image"/><Relationship Id="rId16" Target="../media/image20.png" Type="http://schemas.openxmlformats.org/officeDocument/2006/relationships/image"/><Relationship Id="rId17" Target="../media/image21.png" Type="http://schemas.openxmlformats.org/officeDocument/2006/relationships/image"/><Relationship Id="rId18" Target="../media/image22.svg" Type="http://schemas.openxmlformats.org/officeDocument/2006/relationships/image"/><Relationship Id="rId19" Target="../media/image23.jpeg" Type="http://schemas.openxmlformats.org/officeDocument/2006/relationships/image"/><Relationship Id="rId2" Target="../media/image15.jpeg" Type="http://schemas.openxmlformats.org/officeDocument/2006/relationships/image"/><Relationship Id="rId20" Target="../media/image24.png" Type="http://schemas.openxmlformats.org/officeDocument/2006/relationships/image"/><Relationship Id="rId21" Target="../media/image25.jpeg" Type="http://schemas.openxmlformats.org/officeDocument/2006/relationships/image"/><Relationship Id="rId22" Target="../media/image26.jpeg" Type="http://schemas.openxmlformats.org/officeDocument/2006/relationships/image"/><Relationship Id="rId23" Target="../media/image27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29.jpeg" Type="http://schemas.openxmlformats.org/officeDocument/2006/relationships/image"/><Relationship Id="rId13" Target="../media/image30.png" Type="http://schemas.openxmlformats.org/officeDocument/2006/relationships/image"/><Relationship Id="rId2" Target="../media/image28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29.jpeg" Type="http://schemas.openxmlformats.org/officeDocument/2006/relationships/image"/><Relationship Id="rId13" Target="../media/image30.png" Type="http://schemas.openxmlformats.org/officeDocument/2006/relationships/image"/><Relationship Id="rId2" Target="../media/image28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34.png" Type="http://schemas.openxmlformats.org/officeDocument/2006/relationships/image"/><Relationship Id="rId13" Target="../media/image35.png" Type="http://schemas.openxmlformats.org/officeDocument/2006/relationships/image"/><Relationship Id="rId14" Target="../media/image36.svg" Type="http://schemas.openxmlformats.org/officeDocument/2006/relationships/image"/><Relationship Id="rId15" Target="../media/image37.png" Type="http://schemas.openxmlformats.org/officeDocument/2006/relationships/image"/><Relationship Id="rId2" Target="../media/image3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34.png" Type="http://schemas.openxmlformats.org/officeDocument/2006/relationships/image"/><Relationship Id="rId13" Target="../media/image35.png" Type="http://schemas.openxmlformats.org/officeDocument/2006/relationships/image"/><Relationship Id="rId14" Target="../media/image36.svg" Type="http://schemas.openxmlformats.org/officeDocument/2006/relationships/image"/><Relationship Id="rId15" Target="../media/image37.png" Type="http://schemas.openxmlformats.org/officeDocument/2006/relationships/image"/><Relationship Id="rId2" Target="../media/image3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jpeg" Type="http://schemas.openxmlformats.org/officeDocument/2006/relationships/image"/><Relationship Id="rId2" Target="../media/image31.jpeg" Type="http://schemas.openxmlformats.org/officeDocument/2006/relationships/image"/><Relationship Id="rId3" Target="../media/image38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jpeg" Type="http://schemas.openxmlformats.org/officeDocument/2006/relationships/image"/><Relationship Id="rId2" Target="../media/image31.jpeg" Type="http://schemas.openxmlformats.org/officeDocument/2006/relationships/image"/><Relationship Id="rId3" Target="../media/image38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2" Target="../media/image31.jpeg" Type="http://schemas.openxmlformats.org/officeDocument/2006/relationships/image"/><Relationship Id="rId3" Target="../media/image43.pn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0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8695" y="-128641"/>
            <a:ext cx="18745390" cy="10544282"/>
          </a:xfrm>
          <a:custGeom>
            <a:avLst/>
            <a:gdLst/>
            <a:ahLst/>
            <a:cxnLst/>
            <a:rect r="r" b="b" t="t" l="l"/>
            <a:pathLst>
              <a:path h="10544282" w="18745390">
                <a:moveTo>
                  <a:pt x="0" y="0"/>
                </a:moveTo>
                <a:lnTo>
                  <a:pt x="18745390" y="0"/>
                </a:lnTo>
                <a:lnTo>
                  <a:pt x="18745390" y="10544282"/>
                </a:lnTo>
                <a:lnTo>
                  <a:pt x="0" y="10544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5333" y="-514598"/>
            <a:ext cx="18745390" cy="11026578"/>
            <a:chOff x="0" y="0"/>
            <a:chExt cx="4937057" cy="29041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37058" cy="2904119"/>
            </a:xfrm>
            <a:custGeom>
              <a:avLst/>
              <a:gdLst/>
              <a:ahLst/>
              <a:cxnLst/>
              <a:rect r="r" b="b" t="t" l="l"/>
              <a:pathLst>
                <a:path h="2904119" w="4937058">
                  <a:moveTo>
                    <a:pt x="0" y="0"/>
                  </a:moveTo>
                  <a:lnTo>
                    <a:pt x="4937058" y="0"/>
                  </a:lnTo>
                  <a:lnTo>
                    <a:pt x="4937058" y="2904119"/>
                  </a:lnTo>
                  <a:lnTo>
                    <a:pt x="0" y="2904119"/>
                  </a:ln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4937057" cy="29707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0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32571" y="3998263"/>
            <a:ext cx="5487864" cy="1162814"/>
            <a:chOff x="0" y="0"/>
            <a:chExt cx="2219286" cy="4702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19286" cy="470241"/>
            </a:xfrm>
            <a:custGeom>
              <a:avLst/>
              <a:gdLst/>
              <a:ahLst/>
              <a:cxnLst/>
              <a:rect r="r" b="b" t="t" l="l"/>
              <a:pathLst>
                <a:path h="470241" w="2219286">
                  <a:moveTo>
                    <a:pt x="100996" y="0"/>
                  </a:moveTo>
                  <a:lnTo>
                    <a:pt x="2118290" y="0"/>
                  </a:lnTo>
                  <a:cubicBezTo>
                    <a:pt x="2145076" y="0"/>
                    <a:pt x="2170764" y="10641"/>
                    <a:pt x="2189705" y="29581"/>
                  </a:cubicBezTo>
                  <a:cubicBezTo>
                    <a:pt x="2208645" y="48521"/>
                    <a:pt x="2219286" y="74210"/>
                    <a:pt x="2219286" y="100996"/>
                  </a:cubicBezTo>
                  <a:lnTo>
                    <a:pt x="2219286" y="369245"/>
                  </a:lnTo>
                  <a:cubicBezTo>
                    <a:pt x="2219286" y="425023"/>
                    <a:pt x="2174068" y="470241"/>
                    <a:pt x="2118290" y="470241"/>
                  </a:cubicBezTo>
                  <a:lnTo>
                    <a:pt x="100996" y="470241"/>
                  </a:lnTo>
                  <a:cubicBezTo>
                    <a:pt x="45217" y="470241"/>
                    <a:pt x="0" y="425023"/>
                    <a:pt x="0" y="369245"/>
                  </a:cubicBezTo>
                  <a:lnTo>
                    <a:pt x="0" y="100996"/>
                  </a:lnTo>
                  <a:cubicBezTo>
                    <a:pt x="0" y="45217"/>
                    <a:pt x="45217" y="0"/>
                    <a:pt x="100996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219286" cy="508341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89798" y="3545074"/>
            <a:ext cx="2069193" cy="206919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1390" t="0" r="-18702" b="0"/>
              </a:stretch>
            </a:blipFill>
            <a:ln w="28575" cap="sq">
              <a:solidFill>
                <a:srgbClr val="FFE127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2877414" y="5670729"/>
            <a:ext cx="5795207" cy="1162814"/>
            <a:chOff x="0" y="0"/>
            <a:chExt cx="2343575" cy="47024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43575" cy="470241"/>
            </a:xfrm>
            <a:custGeom>
              <a:avLst/>
              <a:gdLst/>
              <a:ahLst/>
              <a:cxnLst/>
              <a:rect r="r" b="b" t="t" l="l"/>
              <a:pathLst>
                <a:path h="470241" w="2343575">
                  <a:moveTo>
                    <a:pt x="95640" y="0"/>
                  </a:moveTo>
                  <a:lnTo>
                    <a:pt x="2247935" y="0"/>
                  </a:lnTo>
                  <a:cubicBezTo>
                    <a:pt x="2273300" y="0"/>
                    <a:pt x="2297627" y="10076"/>
                    <a:pt x="2315563" y="28012"/>
                  </a:cubicBezTo>
                  <a:cubicBezTo>
                    <a:pt x="2333498" y="45948"/>
                    <a:pt x="2343575" y="70274"/>
                    <a:pt x="2343575" y="95640"/>
                  </a:cubicBezTo>
                  <a:lnTo>
                    <a:pt x="2343575" y="374601"/>
                  </a:lnTo>
                  <a:cubicBezTo>
                    <a:pt x="2343575" y="399966"/>
                    <a:pt x="2333498" y="424293"/>
                    <a:pt x="2315563" y="442228"/>
                  </a:cubicBezTo>
                  <a:cubicBezTo>
                    <a:pt x="2297627" y="460164"/>
                    <a:pt x="2273300" y="470241"/>
                    <a:pt x="2247935" y="470241"/>
                  </a:cubicBezTo>
                  <a:lnTo>
                    <a:pt x="95640" y="470241"/>
                  </a:lnTo>
                  <a:cubicBezTo>
                    <a:pt x="70274" y="470241"/>
                    <a:pt x="45948" y="460164"/>
                    <a:pt x="28012" y="442228"/>
                  </a:cubicBezTo>
                  <a:cubicBezTo>
                    <a:pt x="10076" y="424293"/>
                    <a:pt x="0" y="399966"/>
                    <a:pt x="0" y="374601"/>
                  </a:cubicBezTo>
                  <a:lnTo>
                    <a:pt x="0" y="95640"/>
                  </a:lnTo>
                  <a:cubicBezTo>
                    <a:pt x="0" y="70274"/>
                    <a:pt x="10076" y="45948"/>
                    <a:pt x="28012" y="28012"/>
                  </a:cubicBezTo>
                  <a:cubicBezTo>
                    <a:pt x="45948" y="10076"/>
                    <a:pt x="70274" y="0"/>
                    <a:pt x="95640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343575" cy="508341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188169" y="5217539"/>
            <a:ext cx="2069193" cy="206919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9812" t="0" r="0" b="0"/>
              </a:stretch>
            </a:blipFill>
            <a:ln w="28575" cap="sq">
              <a:solidFill>
                <a:srgbClr val="FFE127"/>
              </a:solidFill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0176615" y="3998263"/>
            <a:ext cx="5795207" cy="1162814"/>
            <a:chOff x="0" y="0"/>
            <a:chExt cx="2343575" cy="47024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43575" cy="470241"/>
            </a:xfrm>
            <a:custGeom>
              <a:avLst/>
              <a:gdLst/>
              <a:ahLst/>
              <a:cxnLst/>
              <a:rect r="r" b="b" t="t" l="l"/>
              <a:pathLst>
                <a:path h="470241" w="2343575">
                  <a:moveTo>
                    <a:pt x="95640" y="0"/>
                  </a:moveTo>
                  <a:lnTo>
                    <a:pt x="2247935" y="0"/>
                  </a:lnTo>
                  <a:cubicBezTo>
                    <a:pt x="2273300" y="0"/>
                    <a:pt x="2297627" y="10076"/>
                    <a:pt x="2315563" y="28012"/>
                  </a:cubicBezTo>
                  <a:cubicBezTo>
                    <a:pt x="2333498" y="45948"/>
                    <a:pt x="2343575" y="70274"/>
                    <a:pt x="2343575" y="95640"/>
                  </a:cubicBezTo>
                  <a:lnTo>
                    <a:pt x="2343575" y="374601"/>
                  </a:lnTo>
                  <a:cubicBezTo>
                    <a:pt x="2343575" y="399966"/>
                    <a:pt x="2333498" y="424293"/>
                    <a:pt x="2315563" y="442228"/>
                  </a:cubicBezTo>
                  <a:cubicBezTo>
                    <a:pt x="2297627" y="460164"/>
                    <a:pt x="2273300" y="470241"/>
                    <a:pt x="2247935" y="470241"/>
                  </a:cubicBezTo>
                  <a:lnTo>
                    <a:pt x="95640" y="470241"/>
                  </a:lnTo>
                  <a:cubicBezTo>
                    <a:pt x="70274" y="470241"/>
                    <a:pt x="45948" y="460164"/>
                    <a:pt x="28012" y="442228"/>
                  </a:cubicBezTo>
                  <a:cubicBezTo>
                    <a:pt x="10076" y="424293"/>
                    <a:pt x="0" y="399966"/>
                    <a:pt x="0" y="374601"/>
                  </a:cubicBezTo>
                  <a:lnTo>
                    <a:pt x="0" y="95640"/>
                  </a:lnTo>
                  <a:cubicBezTo>
                    <a:pt x="0" y="70274"/>
                    <a:pt x="10076" y="45948"/>
                    <a:pt x="28012" y="28012"/>
                  </a:cubicBezTo>
                  <a:cubicBezTo>
                    <a:pt x="45948" y="10076"/>
                    <a:pt x="70274" y="0"/>
                    <a:pt x="95640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343575" cy="508341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267371" y="3545074"/>
            <a:ext cx="2069193" cy="2069193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55360" t="0" r="-34213" b="0"/>
              </a:stretch>
            </a:blipFill>
            <a:ln w="28575" cap="sq">
              <a:solidFill>
                <a:srgbClr val="FFE127"/>
              </a:solidFill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11550431" y="5785697"/>
            <a:ext cx="5795207" cy="1162814"/>
            <a:chOff x="0" y="0"/>
            <a:chExt cx="2343575" cy="47024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43575" cy="470241"/>
            </a:xfrm>
            <a:custGeom>
              <a:avLst/>
              <a:gdLst/>
              <a:ahLst/>
              <a:cxnLst/>
              <a:rect r="r" b="b" t="t" l="l"/>
              <a:pathLst>
                <a:path h="470241" w="2343575">
                  <a:moveTo>
                    <a:pt x="95640" y="0"/>
                  </a:moveTo>
                  <a:lnTo>
                    <a:pt x="2247935" y="0"/>
                  </a:lnTo>
                  <a:cubicBezTo>
                    <a:pt x="2273300" y="0"/>
                    <a:pt x="2297627" y="10076"/>
                    <a:pt x="2315563" y="28012"/>
                  </a:cubicBezTo>
                  <a:cubicBezTo>
                    <a:pt x="2333498" y="45948"/>
                    <a:pt x="2343575" y="70274"/>
                    <a:pt x="2343575" y="95640"/>
                  </a:cubicBezTo>
                  <a:lnTo>
                    <a:pt x="2343575" y="374601"/>
                  </a:lnTo>
                  <a:cubicBezTo>
                    <a:pt x="2343575" y="399966"/>
                    <a:pt x="2333498" y="424293"/>
                    <a:pt x="2315563" y="442228"/>
                  </a:cubicBezTo>
                  <a:cubicBezTo>
                    <a:pt x="2297627" y="460164"/>
                    <a:pt x="2273300" y="470241"/>
                    <a:pt x="2247935" y="470241"/>
                  </a:cubicBezTo>
                  <a:lnTo>
                    <a:pt x="95640" y="470241"/>
                  </a:lnTo>
                  <a:cubicBezTo>
                    <a:pt x="70274" y="470241"/>
                    <a:pt x="45948" y="460164"/>
                    <a:pt x="28012" y="442228"/>
                  </a:cubicBezTo>
                  <a:cubicBezTo>
                    <a:pt x="10076" y="424293"/>
                    <a:pt x="0" y="399966"/>
                    <a:pt x="0" y="374601"/>
                  </a:cubicBezTo>
                  <a:lnTo>
                    <a:pt x="0" y="95640"/>
                  </a:lnTo>
                  <a:cubicBezTo>
                    <a:pt x="0" y="70274"/>
                    <a:pt x="10076" y="45948"/>
                    <a:pt x="28012" y="28012"/>
                  </a:cubicBezTo>
                  <a:cubicBezTo>
                    <a:pt x="45948" y="10076"/>
                    <a:pt x="70274" y="0"/>
                    <a:pt x="95640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2343575" cy="508341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5909692" y="5282880"/>
            <a:ext cx="2069193" cy="2069193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t="0" r="-25046" b="0"/>
              </a:stretch>
            </a:blipFill>
            <a:ln w="28575" cap="sq">
              <a:solidFill>
                <a:srgbClr val="FFE127"/>
              </a:solidFill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5996410" y="7801082"/>
            <a:ext cx="6265726" cy="1013256"/>
            <a:chOff x="0" y="0"/>
            <a:chExt cx="1938819" cy="31353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938819" cy="313534"/>
            </a:xfrm>
            <a:custGeom>
              <a:avLst/>
              <a:gdLst/>
              <a:ahLst/>
              <a:cxnLst/>
              <a:rect r="r" b="b" t="t" l="l"/>
              <a:pathLst>
                <a:path h="313534" w="1938819">
                  <a:moveTo>
                    <a:pt x="88458" y="0"/>
                  </a:moveTo>
                  <a:lnTo>
                    <a:pt x="1850361" y="0"/>
                  </a:lnTo>
                  <a:cubicBezTo>
                    <a:pt x="1899215" y="0"/>
                    <a:pt x="1938819" y="39604"/>
                    <a:pt x="1938819" y="88458"/>
                  </a:cubicBezTo>
                  <a:lnTo>
                    <a:pt x="1938819" y="225077"/>
                  </a:lnTo>
                  <a:cubicBezTo>
                    <a:pt x="1938819" y="273931"/>
                    <a:pt x="1899215" y="313534"/>
                    <a:pt x="1850361" y="313534"/>
                  </a:cubicBezTo>
                  <a:lnTo>
                    <a:pt x="88458" y="313534"/>
                  </a:lnTo>
                  <a:cubicBezTo>
                    <a:pt x="39604" y="313534"/>
                    <a:pt x="0" y="273931"/>
                    <a:pt x="0" y="225077"/>
                  </a:cubicBezTo>
                  <a:lnTo>
                    <a:pt x="0" y="88458"/>
                  </a:lnTo>
                  <a:cubicBezTo>
                    <a:pt x="0" y="39604"/>
                    <a:pt x="39604" y="0"/>
                    <a:pt x="88458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938819" cy="351634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-675254" y="8792248"/>
            <a:ext cx="19977648" cy="1054642"/>
            <a:chOff x="0" y="0"/>
            <a:chExt cx="10825687" cy="5715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255270"/>
              <a:ext cx="10825687" cy="69850"/>
            </a:xfrm>
            <a:custGeom>
              <a:avLst/>
              <a:gdLst/>
              <a:ahLst/>
              <a:cxnLst/>
              <a:rect r="r" b="b" t="t" l="l"/>
              <a:pathLst>
                <a:path h="69850" w="10825687">
                  <a:moveTo>
                    <a:pt x="1053485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825687" y="69850"/>
                  </a:lnTo>
                  <a:lnTo>
                    <a:pt x="10825687" y="0"/>
                  </a:lnTo>
                  <a:close/>
                </a:path>
              </a:pathLst>
            </a:custGeom>
            <a:solidFill>
              <a:srgbClr val="E4002B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-1666274" y="9376719"/>
            <a:ext cx="22265977" cy="2555680"/>
          </a:xfrm>
          <a:custGeom>
            <a:avLst/>
            <a:gdLst/>
            <a:ahLst/>
            <a:cxnLst/>
            <a:rect r="r" b="b" t="t" l="l"/>
            <a:pathLst>
              <a:path h="2555680" w="22265977">
                <a:moveTo>
                  <a:pt x="0" y="0"/>
                </a:moveTo>
                <a:lnTo>
                  <a:pt x="22265977" y="0"/>
                </a:lnTo>
                <a:lnTo>
                  <a:pt x="22265977" y="2555680"/>
                </a:lnTo>
                <a:lnTo>
                  <a:pt x="0" y="25556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85617" r="0" b="-385617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6599654" y="9465423"/>
            <a:ext cx="1568831" cy="706840"/>
            <a:chOff x="0" y="0"/>
            <a:chExt cx="2091775" cy="94245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133435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734492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341501" y="0"/>
              <a:ext cx="601842" cy="481474"/>
            </a:xfrm>
            <a:custGeom>
              <a:avLst/>
              <a:gdLst/>
              <a:ahLst/>
              <a:cxnLst/>
              <a:rect r="r" b="b" t="t" l="l"/>
              <a:pathLst>
                <a:path h="481474" w="601842">
                  <a:moveTo>
                    <a:pt x="0" y="0"/>
                  </a:moveTo>
                  <a:lnTo>
                    <a:pt x="601842" y="0"/>
                  </a:lnTo>
                  <a:lnTo>
                    <a:pt x="601842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0" y="559004"/>
              <a:ext cx="2091775" cy="383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08"/>
                </a:lnSpc>
              </a:pPr>
              <a:r>
                <a:rPr lang="en-US" sz="156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0" y="9431291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-57150" y="9286875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13490" r="0" b="-23871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2551266" y="4179700"/>
            <a:ext cx="3860805" cy="818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8"/>
              </a:lnSpc>
            </a:pPr>
            <a:r>
              <a:rPr lang="en-US" sz="2962" b="true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STRESS MANAGEMENT</a:t>
            </a:r>
          </a:p>
          <a:p>
            <a:pPr algn="l">
              <a:lnSpc>
                <a:spcPts val="3258"/>
              </a:lnSpc>
            </a:pPr>
            <a:r>
              <a:rPr lang="en-US" sz="2962" b="true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GESTION DU STRESS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73660" y="406938"/>
            <a:ext cx="16111225" cy="147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4"/>
              </a:lnSpc>
            </a:pPr>
            <a:r>
              <a:rPr lang="en-US" b="true" sz="11757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BOOK </a:t>
            </a:r>
            <a:r>
              <a:rPr lang="en-US" b="true" sz="11757">
                <a:solidFill>
                  <a:srgbClr val="45A834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HP </a:t>
            </a:r>
            <a:r>
              <a:rPr lang="en-US" b="true" sz="11757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FOR YOUR UNIT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73660" y="2225266"/>
            <a:ext cx="16111225" cy="1148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6"/>
              </a:lnSpc>
            </a:pPr>
            <a:r>
              <a:rPr lang="en-US" b="true" sz="8491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RÉSERVEZ LA </a:t>
            </a:r>
            <a:r>
              <a:rPr lang="en-US" b="true" sz="8491">
                <a:solidFill>
                  <a:srgbClr val="45A834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PS </a:t>
            </a:r>
            <a:r>
              <a:rPr lang="en-US" b="true" sz="8491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À VOTRE UNITÉ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487135" y="6009830"/>
            <a:ext cx="3527230" cy="555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15"/>
              </a:lnSpc>
            </a:pPr>
            <a:r>
              <a:rPr lang="en-US" b="true" sz="4014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NUTRITION 101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1397248" y="4243501"/>
            <a:ext cx="4175270" cy="691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8"/>
              </a:lnSpc>
            </a:pPr>
            <a:r>
              <a:rPr lang="en-US" sz="2962" b="true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SLEEP FUNDAMENTALS</a:t>
            </a:r>
          </a:p>
          <a:p>
            <a:pPr algn="l">
              <a:lnSpc>
                <a:spcPts val="2254"/>
              </a:lnSpc>
            </a:pPr>
            <a:r>
              <a:rPr lang="en-US" sz="2049" b="true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LES FONDAMENTAUX DU SOMMEIL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982534" y="6059390"/>
            <a:ext cx="4852978" cy="672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55"/>
              </a:lnSpc>
            </a:pPr>
            <a:r>
              <a:rPr lang="en-US" b="true" sz="2414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EFFECTIVE COMMUNICATION</a:t>
            </a:r>
          </a:p>
          <a:p>
            <a:pPr algn="r">
              <a:lnSpc>
                <a:spcPts val="2655"/>
              </a:lnSpc>
            </a:pPr>
            <a:r>
              <a:rPr lang="en-US" b="true" sz="2414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COMMUNICATION EFFICACE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972809" y="8024112"/>
            <a:ext cx="6342382" cy="559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4"/>
              </a:lnSpc>
            </a:pPr>
            <a:r>
              <a:rPr lang="en-US" b="true" sz="4058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AND MORE! // ET PLUS 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4392932">
            <a:off x="6377423" y="-8528925"/>
            <a:ext cx="3033059" cy="18623136"/>
            <a:chOff x="0" y="0"/>
            <a:chExt cx="786130" cy="48268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86130" cy="4826879"/>
            </a:xfrm>
            <a:custGeom>
              <a:avLst/>
              <a:gdLst/>
              <a:ahLst/>
              <a:cxnLst/>
              <a:rect r="r" b="b" t="t" l="l"/>
              <a:pathLst>
                <a:path h="4826879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4826879"/>
                  </a:lnTo>
                  <a:lnTo>
                    <a:pt x="0" y="4826879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l="-487171" t="0" r="-1035360" b="-909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97258" y="1674812"/>
            <a:ext cx="8377554" cy="8377554"/>
          </a:xfrm>
          <a:custGeom>
            <a:avLst/>
            <a:gdLst/>
            <a:ahLst/>
            <a:cxnLst/>
            <a:rect r="r" b="b" t="t" l="l"/>
            <a:pathLst>
              <a:path h="8377554" w="8377554">
                <a:moveTo>
                  <a:pt x="0" y="0"/>
                </a:moveTo>
                <a:lnTo>
                  <a:pt x="8377554" y="0"/>
                </a:lnTo>
                <a:lnTo>
                  <a:pt x="8377554" y="8377554"/>
                </a:lnTo>
                <a:lnTo>
                  <a:pt x="0" y="8377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4392932">
            <a:off x="10262837" y="158722"/>
            <a:ext cx="3033059" cy="18623136"/>
            <a:chOff x="0" y="0"/>
            <a:chExt cx="786130" cy="48268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86130" cy="4826879"/>
            </a:xfrm>
            <a:custGeom>
              <a:avLst/>
              <a:gdLst/>
              <a:ahLst/>
              <a:cxnLst/>
              <a:rect r="r" b="b" t="t" l="l"/>
              <a:pathLst>
                <a:path h="4826879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4826879"/>
                  </a:lnTo>
                  <a:lnTo>
                    <a:pt x="0" y="4826879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l="-487171" t="0" r="-1035360" b="-9092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472408" y="6241625"/>
            <a:ext cx="8976789" cy="1757978"/>
            <a:chOff x="0" y="0"/>
            <a:chExt cx="3112810" cy="6096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12810" cy="609600"/>
            </a:xfrm>
            <a:custGeom>
              <a:avLst/>
              <a:gdLst/>
              <a:ahLst/>
              <a:cxnLst/>
              <a:rect r="r" b="b" t="t" l="l"/>
              <a:pathLst>
                <a:path h="609600" w="3112810">
                  <a:moveTo>
                    <a:pt x="203200" y="0"/>
                  </a:moveTo>
                  <a:lnTo>
                    <a:pt x="3112810" y="0"/>
                  </a:lnTo>
                  <a:lnTo>
                    <a:pt x="290961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47625"/>
              <a:ext cx="2909610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360143" y="6241625"/>
            <a:ext cx="1277370" cy="1757978"/>
            <a:chOff x="0" y="0"/>
            <a:chExt cx="442944" cy="609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42944" cy="609600"/>
            </a:xfrm>
            <a:custGeom>
              <a:avLst/>
              <a:gdLst/>
              <a:ahLst/>
              <a:cxnLst/>
              <a:rect r="r" b="b" t="t" l="l"/>
              <a:pathLst>
                <a:path h="609600" w="442944">
                  <a:moveTo>
                    <a:pt x="203200" y="0"/>
                  </a:moveTo>
                  <a:lnTo>
                    <a:pt x="442944" y="0"/>
                  </a:lnTo>
                  <a:lnTo>
                    <a:pt x="23974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47625"/>
              <a:ext cx="23974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8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8243986" y="10271760"/>
            <a:ext cx="44014" cy="15240"/>
          </a:xfrm>
          <a:custGeom>
            <a:avLst/>
            <a:gdLst/>
            <a:ahLst/>
            <a:cxnLst/>
            <a:rect r="r" b="b" t="t" l="l"/>
            <a:pathLst>
              <a:path h="15240" w="44014">
                <a:moveTo>
                  <a:pt x="0" y="0"/>
                </a:moveTo>
                <a:lnTo>
                  <a:pt x="44014" y="0"/>
                </a:lnTo>
                <a:lnTo>
                  <a:pt x="44014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2530" y="328362"/>
            <a:ext cx="1734539" cy="1734539"/>
          </a:xfrm>
          <a:custGeom>
            <a:avLst/>
            <a:gdLst/>
            <a:ahLst/>
            <a:cxnLst/>
            <a:rect r="r" b="b" t="t" l="l"/>
            <a:pathLst>
              <a:path h="1734539" w="1734539">
                <a:moveTo>
                  <a:pt x="0" y="0"/>
                </a:moveTo>
                <a:lnTo>
                  <a:pt x="1734539" y="0"/>
                </a:lnTo>
                <a:lnTo>
                  <a:pt x="1734539" y="1734540"/>
                </a:lnTo>
                <a:lnTo>
                  <a:pt x="0" y="1734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22" id="22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3490" r="0" b="-23871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5460840" y="2768852"/>
            <a:ext cx="12384995" cy="4242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681"/>
              </a:lnSpc>
            </a:pP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FORCE M</a:t>
            </a: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ENTALE ET</a:t>
            </a:r>
          </a:p>
          <a:p>
            <a:pPr algn="r">
              <a:lnSpc>
                <a:spcPts val="8681"/>
              </a:lnSpc>
            </a:pP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SENSIBILISATION</a:t>
            </a:r>
          </a:p>
          <a:p>
            <a:pPr algn="r">
              <a:lnSpc>
                <a:spcPts val="8681"/>
              </a:lnSpc>
            </a:pP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 </a:t>
            </a: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SUICIDE</a:t>
            </a:r>
          </a:p>
          <a:p>
            <a:pPr algn="r">
              <a:lnSpc>
                <a:spcPts val="7439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2565409" y="6425636"/>
            <a:ext cx="5280426" cy="1502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067"/>
              </a:lnSpc>
            </a:pPr>
            <a:r>
              <a:rPr lang="en-US" b="true" sz="46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21 AVRIL</a:t>
            </a:r>
          </a:p>
          <a:p>
            <a:pPr algn="r">
              <a:lnSpc>
                <a:spcPts val="6067"/>
              </a:lnSpc>
            </a:pPr>
            <a:r>
              <a:rPr lang="en-US" b="true" sz="46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08H00-16H00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087069" y="1252782"/>
            <a:ext cx="5700245" cy="60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6"/>
              </a:lnSpc>
            </a:pPr>
            <a:r>
              <a:rPr lang="en-US" b="true" sz="4361" spc="3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CODE IIEM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87069" y="515446"/>
            <a:ext cx="8451129" cy="680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9"/>
              </a:lnSpc>
            </a:pPr>
            <a:r>
              <a:rPr lang="en-US" sz="4420" spc="2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 DE LA SANTÉ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1052" y="0"/>
            <a:ext cx="18922002" cy="9465423"/>
          </a:xfrm>
          <a:custGeom>
            <a:avLst/>
            <a:gdLst/>
            <a:ahLst/>
            <a:cxnLst/>
            <a:rect r="r" b="b" t="t" l="l"/>
            <a:pathLst>
              <a:path h="9465423" w="18922002">
                <a:moveTo>
                  <a:pt x="0" y="0"/>
                </a:moveTo>
                <a:lnTo>
                  <a:pt x="18922002" y="0"/>
                </a:lnTo>
                <a:lnTo>
                  <a:pt x="18922002" y="9465423"/>
                </a:lnTo>
                <a:lnTo>
                  <a:pt x="0" y="9465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366" t="-39705" r="-236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75254" y="8792248"/>
            <a:ext cx="19977648" cy="1054642"/>
            <a:chOff x="0" y="0"/>
            <a:chExt cx="10825687" cy="571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255270"/>
              <a:ext cx="10825687" cy="69850"/>
            </a:xfrm>
            <a:custGeom>
              <a:avLst/>
              <a:gdLst/>
              <a:ahLst/>
              <a:cxnLst/>
              <a:rect r="r" b="b" t="t" l="l"/>
              <a:pathLst>
                <a:path h="69850" w="10825687">
                  <a:moveTo>
                    <a:pt x="1053485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825687" y="69850"/>
                  </a:lnTo>
                  <a:lnTo>
                    <a:pt x="10825687" y="0"/>
                  </a:lnTo>
                  <a:close/>
                </a:path>
              </a:pathLst>
            </a:custGeom>
            <a:solidFill>
              <a:srgbClr val="E4002B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1666274" y="9376719"/>
            <a:ext cx="22265977" cy="2555680"/>
          </a:xfrm>
          <a:custGeom>
            <a:avLst/>
            <a:gdLst/>
            <a:ahLst/>
            <a:cxnLst/>
            <a:rect r="r" b="b" t="t" l="l"/>
            <a:pathLst>
              <a:path h="2555680" w="22265977">
                <a:moveTo>
                  <a:pt x="0" y="0"/>
                </a:moveTo>
                <a:lnTo>
                  <a:pt x="22265977" y="0"/>
                </a:lnTo>
                <a:lnTo>
                  <a:pt x="22265977" y="2555680"/>
                </a:lnTo>
                <a:lnTo>
                  <a:pt x="0" y="2555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85617" r="0" b="-385617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599654" y="9465423"/>
            <a:ext cx="1568831" cy="706840"/>
            <a:chOff x="0" y="0"/>
            <a:chExt cx="2091775" cy="9424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33435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4492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41501" y="0"/>
              <a:ext cx="601842" cy="481474"/>
            </a:xfrm>
            <a:custGeom>
              <a:avLst/>
              <a:gdLst/>
              <a:ahLst/>
              <a:cxnLst/>
              <a:rect r="r" b="b" t="t" l="l"/>
              <a:pathLst>
                <a:path h="481474" w="601842">
                  <a:moveTo>
                    <a:pt x="0" y="0"/>
                  </a:moveTo>
                  <a:lnTo>
                    <a:pt x="601842" y="0"/>
                  </a:lnTo>
                  <a:lnTo>
                    <a:pt x="601842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559004"/>
              <a:ext cx="2091775" cy="383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08"/>
                </a:lnSpc>
              </a:pPr>
              <a:r>
                <a:rPr lang="en-US" sz="156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-57150" y="9286875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3490" r="0" b="-23871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0" y="9083857"/>
            <a:ext cx="18288000" cy="1180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6"/>
              </a:lnSpc>
            </a:pPr>
            <a:r>
              <a:rPr lang="en-US" b="true" sz="5628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grpSp>
        <p:nvGrpSpPr>
          <p:cNvPr name="Group 13" id="13"/>
          <p:cNvGrpSpPr/>
          <p:nvPr/>
        </p:nvGrpSpPr>
        <p:grpSpPr>
          <a:xfrm rot="5400000">
            <a:off x="5386152" y="-4110415"/>
            <a:ext cx="7515696" cy="17564710"/>
            <a:chOff x="0" y="0"/>
            <a:chExt cx="3052231" cy="713327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052232" cy="7133279"/>
            </a:xfrm>
            <a:custGeom>
              <a:avLst/>
              <a:gdLst/>
              <a:ahLst/>
              <a:cxnLst/>
              <a:rect r="r" b="b" t="t" l="l"/>
              <a:pathLst>
                <a:path h="7133279" w="3052232">
                  <a:moveTo>
                    <a:pt x="0" y="0"/>
                  </a:moveTo>
                  <a:lnTo>
                    <a:pt x="3052232" y="0"/>
                  </a:lnTo>
                  <a:lnTo>
                    <a:pt x="3052232" y="7133279"/>
                  </a:lnTo>
                  <a:lnTo>
                    <a:pt x="0" y="7133279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3FAE49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104775"/>
              <a:ext cx="3052231" cy="7238054"/>
            </a:xfrm>
            <a:prstGeom prst="rect">
              <a:avLst/>
            </a:prstGeom>
          </p:spPr>
          <p:txBody>
            <a:bodyPr anchor="ctr" rtlCol="false" tIns="92658" lIns="92658" bIns="92658" rIns="92658"/>
            <a:lstStyle/>
            <a:p>
              <a:pPr algn="ctr">
                <a:lnSpc>
                  <a:spcPts val="2732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882963" y="200925"/>
            <a:ext cx="2568090" cy="2524546"/>
            <a:chOff x="0" y="0"/>
            <a:chExt cx="3424119" cy="3366061"/>
          </a:xfrm>
        </p:grpSpPr>
        <p:grpSp>
          <p:nvGrpSpPr>
            <p:cNvPr name="Group 17" id="17"/>
            <p:cNvGrpSpPr/>
            <p:nvPr/>
          </p:nvGrpSpPr>
          <p:grpSpPr>
            <a:xfrm rot="5400000">
              <a:off x="29029" y="-29029"/>
              <a:ext cx="3366061" cy="3424119"/>
              <a:chOff x="0" y="0"/>
              <a:chExt cx="1025254" cy="1042938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25254" cy="1042938"/>
              </a:xfrm>
              <a:custGeom>
                <a:avLst/>
                <a:gdLst/>
                <a:ahLst/>
                <a:cxnLst/>
                <a:rect r="r" b="b" t="t" l="l"/>
                <a:pathLst>
                  <a:path h="1042938" w="1025254">
                    <a:moveTo>
                      <a:pt x="0" y="0"/>
                    </a:moveTo>
                    <a:lnTo>
                      <a:pt x="1025254" y="0"/>
                    </a:lnTo>
                    <a:lnTo>
                      <a:pt x="1025254" y="1042938"/>
                    </a:lnTo>
                    <a:lnTo>
                      <a:pt x="0" y="1042938"/>
                    </a:lnTo>
                    <a:close/>
                  </a:path>
                </a:pathLst>
              </a:custGeom>
              <a:solidFill>
                <a:srgbClr val="FFFFFF"/>
              </a:solidFill>
              <a:ln w="66675" cap="sq">
                <a:solidFill>
                  <a:srgbClr val="3FAE49"/>
                </a:solidFill>
                <a:prstDash val="solid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104775"/>
                <a:ext cx="1025254" cy="1147713"/>
              </a:xfrm>
              <a:prstGeom prst="rect">
                <a:avLst/>
              </a:prstGeom>
            </p:spPr>
            <p:txBody>
              <a:bodyPr anchor="ctr" rtlCol="false" tIns="92658" lIns="92658" bIns="92658" rIns="92658"/>
              <a:lstStyle/>
              <a:p>
                <a:pPr algn="ctr">
                  <a:lnSpc>
                    <a:spcPts val="2732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16653" y="95624"/>
              <a:ext cx="3174814" cy="3174814"/>
            </a:xfrm>
            <a:custGeom>
              <a:avLst/>
              <a:gdLst/>
              <a:ahLst/>
              <a:cxnLst/>
              <a:rect r="r" b="b" t="t" l="l"/>
              <a:pathLst>
                <a:path h="3174814" w="3174814">
                  <a:moveTo>
                    <a:pt x="0" y="0"/>
                  </a:moveTo>
                  <a:lnTo>
                    <a:pt x="3174814" y="0"/>
                  </a:lnTo>
                  <a:lnTo>
                    <a:pt x="3174814" y="3174813"/>
                  </a:lnTo>
                  <a:lnTo>
                    <a:pt x="0" y="3174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896097" y="8006400"/>
            <a:ext cx="1958213" cy="1187166"/>
          </a:xfrm>
          <a:custGeom>
            <a:avLst/>
            <a:gdLst/>
            <a:ahLst/>
            <a:cxnLst/>
            <a:rect r="r" b="b" t="t" l="l"/>
            <a:pathLst>
              <a:path h="1187166" w="1958213">
                <a:moveTo>
                  <a:pt x="0" y="0"/>
                </a:moveTo>
                <a:lnTo>
                  <a:pt x="1958213" y="0"/>
                </a:lnTo>
                <a:lnTo>
                  <a:pt x="1958213" y="1187166"/>
                </a:lnTo>
                <a:lnTo>
                  <a:pt x="0" y="11871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07719" y="2909290"/>
            <a:ext cx="3541012" cy="3283573"/>
          </a:xfrm>
          <a:custGeom>
            <a:avLst/>
            <a:gdLst/>
            <a:ahLst/>
            <a:cxnLst/>
            <a:rect r="r" b="b" t="t" l="l"/>
            <a:pathLst>
              <a:path h="3283573" w="3541012">
                <a:moveTo>
                  <a:pt x="0" y="0"/>
                </a:moveTo>
                <a:lnTo>
                  <a:pt x="3541012" y="0"/>
                </a:lnTo>
                <a:lnTo>
                  <a:pt x="3541012" y="3283573"/>
                </a:lnTo>
                <a:lnTo>
                  <a:pt x="0" y="32835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21980" r="0" b="-2198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5030740" y="2909290"/>
            <a:ext cx="3421714" cy="3283573"/>
          </a:xfrm>
          <a:custGeom>
            <a:avLst/>
            <a:gdLst/>
            <a:ahLst/>
            <a:cxnLst/>
            <a:rect r="r" b="b" t="t" l="l"/>
            <a:pathLst>
              <a:path h="3283573" w="3421714">
                <a:moveTo>
                  <a:pt x="0" y="0"/>
                </a:moveTo>
                <a:lnTo>
                  <a:pt x="3421714" y="0"/>
                </a:lnTo>
                <a:lnTo>
                  <a:pt x="3421714" y="3283573"/>
                </a:lnTo>
                <a:lnTo>
                  <a:pt x="0" y="3283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15243" r="0" b="-23699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24" id="24"/>
          <p:cNvSpPr txBox="true"/>
          <p:nvPr/>
        </p:nvSpPr>
        <p:spPr>
          <a:xfrm rot="0">
            <a:off x="1107719" y="6564338"/>
            <a:ext cx="7344735" cy="753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7"/>
              </a:lnSpc>
            </a:pPr>
            <a:r>
              <a:rPr lang="en-US" sz="2481" spc="136">
                <a:solidFill>
                  <a:srgbClr val="3FAE49"/>
                </a:solidFill>
                <a:latin typeface="Open Sans"/>
                <a:ea typeface="Open Sans"/>
                <a:cs typeface="Open Sans"/>
                <a:sym typeface="Open Sans"/>
              </a:rPr>
              <a:t>JOIN HEALTH PROMOTION AT THE CDH </a:t>
            </a:r>
          </a:p>
          <a:p>
            <a:pPr algn="ctr">
              <a:lnSpc>
                <a:spcPts val="2977"/>
              </a:lnSpc>
            </a:pPr>
            <a:r>
              <a:rPr lang="en-US" sz="2481" spc="136">
                <a:solidFill>
                  <a:srgbClr val="3FAE49"/>
                </a:solidFill>
                <a:latin typeface="Open Sans"/>
                <a:ea typeface="Open Sans"/>
                <a:cs typeface="Open Sans"/>
                <a:sym typeface="Open Sans"/>
              </a:rPr>
              <a:t>FOR SNACKS AND QUICK NUTRITION TIPS!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-3377299">
            <a:off x="7187342" y="3545074"/>
            <a:ext cx="2298436" cy="1183694"/>
          </a:xfrm>
          <a:custGeom>
            <a:avLst/>
            <a:gdLst/>
            <a:ahLst/>
            <a:cxnLst/>
            <a:rect r="r" b="b" t="t" l="l"/>
            <a:pathLst>
              <a:path h="1183694" w="2298436">
                <a:moveTo>
                  <a:pt x="0" y="0"/>
                </a:moveTo>
                <a:lnTo>
                  <a:pt x="2298436" y="0"/>
                </a:lnTo>
                <a:lnTo>
                  <a:pt x="2298436" y="1183695"/>
                </a:lnTo>
                <a:lnTo>
                  <a:pt x="0" y="118369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10570813">
            <a:off x="192554" y="126217"/>
            <a:ext cx="2517601" cy="1230477"/>
          </a:xfrm>
          <a:custGeom>
            <a:avLst/>
            <a:gdLst/>
            <a:ahLst/>
            <a:cxnLst/>
            <a:rect r="r" b="b" t="t" l="l"/>
            <a:pathLst>
              <a:path h="1230477" w="2517601">
                <a:moveTo>
                  <a:pt x="0" y="0"/>
                </a:moveTo>
                <a:lnTo>
                  <a:pt x="2517601" y="0"/>
                </a:lnTo>
                <a:lnTo>
                  <a:pt x="2517601" y="1230477"/>
                </a:lnTo>
                <a:lnTo>
                  <a:pt x="0" y="12304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438583" y="741455"/>
            <a:ext cx="648474" cy="648474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79080" y="0"/>
                  </a:moveTo>
                  <a:lnTo>
                    <a:pt x="633720" y="0"/>
                  </a:lnTo>
                  <a:cubicBezTo>
                    <a:pt x="681215" y="0"/>
                    <a:pt x="726765" y="18867"/>
                    <a:pt x="760349" y="52451"/>
                  </a:cubicBezTo>
                  <a:cubicBezTo>
                    <a:pt x="793933" y="86035"/>
                    <a:pt x="812800" y="131585"/>
                    <a:pt x="812800" y="179080"/>
                  </a:cubicBezTo>
                  <a:lnTo>
                    <a:pt x="812800" y="633720"/>
                  </a:lnTo>
                  <a:cubicBezTo>
                    <a:pt x="812800" y="681215"/>
                    <a:pt x="793933" y="726765"/>
                    <a:pt x="760349" y="760349"/>
                  </a:cubicBezTo>
                  <a:cubicBezTo>
                    <a:pt x="726765" y="793933"/>
                    <a:pt x="681215" y="812800"/>
                    <a:pt x="633720" y="812800"/>
                  </a:cubicBezTo>
                  <a:lnTo>
                    <a:pt x="179080" y="812800"/>
                  </a:lnTo>
                  <a:cubicBezTo>
                    <a:pt x="131585" y="812800"/>
                    <a:pt x="86035" y="793933"/>
                    <a:pt x="52451" y="760349"/>
                  </a:cubicBezTo>
                  <a:cubicBezTo>
                    <a:pt x="18867" y="726765"/>
                    <a:pt x="0" y="681215"/>
                    <a:pt x="0" y="633720"/>
                  </a:cubicBezTo>
                  <a:lnTo>
                    <a:pt x="0" y="179080"/>
                  </a:lnTo>
                  <a:cubicBezTo>
                    <a:pt x="0" y="131585"/>
                    <a:pt x="18867" y="86035"/>
                    <a:pt x="52451" y="52451"/>
                  </a:cubicBezTo>
                  <a:cubicBezTo>
                    <a:pt x="86035" y="18867"/>
                    <a:pt x="131585" y="0"/>
                    <a:pt x="179080" y="0"/>
                  </a:cubicBezTo>
                  <a:close/>
                </a:path>
              </a:pathLst>
            </a:custGeom>
            <a:blipFill>
              <a:blip r:embed="rId19"/>
              <a:stretch>
                <a:fillRect l="0" t="-3693" r="0" b="-3693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-347385">
            <a:off x="264189" y="1149234"/>
            <a:ext cx="5491505" cy="1116517"/>
            <a:chOff x="0" y="0"/>
            <a:chExt cx="5471624" cy="111247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471624" cy="1112475"/>
            </a:xfrm>
            <a:custGeom>
              <a:avLst/>
              <a:gdLst/>
              <a:ahLst/>
              <a:cxnLst/>
              <a:rect r="r" b="b" t="t" l="l"/>
              <a:pathLst>
                <a:path h="1112475" w="5471624">
                  <a:moveTo>
                    <a:pt x="5347164" y="1112475"/>
                  </a:moveTo>
                  <a:lnTo>
                    <a:pt x="124460" y="1112475"/>
                  </a:lnTo>
                  <a:cubicBezTo>
                    <a:pt x="55880" y="1112475"/>
                    <a:pt x="0" y="1056595"/>
                    <a:pt x="0" y="9880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47164" y="0"/>
                  </a:lnTo>
                  <a:cubicBezTo>
                    <a:pt x="5415743" y="0"/>
                    <a:pt x="5471624" y="55880"/>
                    <a:pt x="5471624" y="124460"/>
                  </a:cubicBezTo>
                  <a:lnTo>
                    <a:pt x="5471624" y="988015"/>
                  </a:lnTo>
                  <a:cubicBezTo>
                    <a:pt x="5471624" y="1056595"/>
                    <a:pt x="5415743" y="1112475"/>
                    <a:pt x="5347164" y="111247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31" id="31"/>
          <p:cNvSpPr txBox="true"/>
          <p:nvPr/>
        </p:nvSpPr>
        <p:spPr>
          <a:xfrm rot="-377349">
            <a:off x="440654" y="1229848"/>
            <a:ext cx="6051577" cy="970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749" i="true" spc="194">
                <a:solidFill>
                  <a:srgbClr val="FFD600"/>
                </a:solidFill>
                <a:latin typeface="Anton Italics"/>
                <a:ea typeface="Anton Italics"/>
                <a:cs typeface="Anton Italics"/>
                <a:sym typeface="Anton Italics"/>
              </a:rPr>
              <a:t>NUTRITION MONTH</a:t>
            </a:r>
          </a:p>
          <a:p>
            <a:pPr algn="l">
              <a:lnSpc>
                <a:spcPts val="3749"/>
              </a:lnSpc>
            </a:pPr>
            <a:r>
              <a:rPr lang="en-US" sz="3749" i="true" spc="194">
                <a:solidFill>
                  <a:srgbClr val="FFD600"/>
                </a:solidFill>
                <a:latin typeface="Anton Italics"/>
                <a:ea typeface="Anton Italics"/>
                <a:cs typeface="Anton Italics"/>
                <a:sym typeface="Anton Italics"/>
              </a:rPr>
              <a:t>LE </a:t>
            </a:r>
            <a:r>
              <a:rPr lang="en-US" sz="3749" i="true" spc="194">
                <a:solidFill>
                  <a:srgbClr val="FFD600"/>
                </a:solidFill>
                <a:latin typeface="Anton Italics"/>
                <a:ea typeface="Anton Italics"/>
                <a:cs typeface="Anton Italics"/>
                <a:sym typeface="Anton Italics"/>
              </a:rPr>
              <a:t>MOIS DE LA NUTRITION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2585465" y="319973"/>
            <a:ext cx="1966097" cy="842964"/>
          </a:xfrm>
          <a:custGeom>
            <a:avLst/>
            <a:gdLst/>
            <a:ahLst/>
            <a:cxnLst/>
            <a:rect r="r" b="b" t="t" l="l"/>
            <a:pathLst>
              <a:path h="842964" w="1966097">
                <a:moveTo>
                  <a:pt x="0" y="0"/>
                </a:moveTo>
                <a:lnTo>
                  <a:pt x="1966098" y="0"/>
                </a:lnTo>
                <a:lnTo>
                  <a:pt x="1966098" y="842964"/>
                </a:lnTo>
                <a:lnTo>
                  <a:pt x="0" y="8429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-318242">
            <a:off x="1113292" y="528511"/>
            <a:ext cx="2949629" cy="656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2"/>
              </a:lnSpc>
            </a:pPr>
            <a:r>
              <a:rPr lang="en-US" sz="2552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MARCH IS</a:t>
            </a:r>
          </a:p>
          <a:p>
            <a:pPr algn="l">
              <a:lnSpc>
                <a:spcPts val="2552"/>
              </a:lnSpc>
            </a:pPr>
            <a:r>
              <a:rPr lang="en-US" sz="2552" i="true">
                <a:solidFill>
                  <a:srgbClr val="FFFFFF"/>
                </a:solidFill>
                <a:latin typeface="Anton Italics"/>
                <a:ea typeface="Anton Italics"/>
                <a:cs typeface="Anton Italics"/>
                <a:sym typeface="Anton Italics"/>
              </a:rPr>
              <a:t>MARS EST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13758010" y="2909290"/>
            <a:ext cx="3124961" cy="3283573"/>
          </a:xfrm>
          <a:custGeom>
            <a:avLst/>
            <a:gdLst/>
            <a:ahLst/>
            <a:cxnLst/>
            <a:rect r="r" b="b" t="t" l="l"/>
            <a:pathLst>
              <a:path h="3283573" w="3124961">
                <a:moveTo>
                  <a:pt x="0" y="0"/>
                </a:moveTo>
                <a:lnTo>
                  <a:pt x="3124960" y="0"/>
                </a:lnTo>
                <a:lnTo>
                  <a:pt x="3124960" y="3283573"/>
                </a:lnTo>
                <a:lnTo>
                  <a:pt x="0" y="328357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-13446" r="0" b="-1344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35" id="35"/>
          <p:cNvSpPr/>
          <p:nvPr/>
        </p:nvSpPr>
        <p:spPr>
          <a:xfrm flipH="false" flipV="false" rot="0">
            <a:off x="10190623" y="2909290"/>
            <a:ext cx="3186387" cy="3283573"/>
          </a:xfrm>
          <a:custGeom>
            <a:avLst/>
            <a:gdLst/>
            <a:ahLst/>
            <a:cxnLst/>
            <a:rect r="r" b="b" t="t" l="l"/>
            <a:pathLst>
              <a:path h="3283573" w="3186387">
                <a:moveTo>
                  <a:pt x="0" y="0"/>
                </a:moveTo>
                <a:lnTo>
                  <a:pt x="3186387" y="0"/>
                </a:lnTo>
                <a:lnTo>
                  <a:pt x="3186387" y="3283573"/>
                </a:lnTo>
                <a:lnTo>
                  <a:pt x="0" y="328357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-14771" r="0" b="-1477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36" id="36"/>
          <p:cNvSpPr/>
          <p:nvPr/>
        </p:nvSpPr>
        <p:spPr>
          <a:xfrm flipH="false" flipV="false" rot="-1080922">
            <a:off x="16865842" y="5219902"/>
            <a:ext cx="786916" cy="1118175"/>
          </a:xfrm>
          <a:custGeom>
            <a:avLst/>
            <a:gdLst/>
            <a:ahLst/>
            <a:cxnLst/>
            <a:rect r="r" b="b" t="t" l="l"/>
            <a:pathLst>
              <a:path h="1118175" w="786916">
                <a:moveTo>
                  <a:pt x="0" y="0"/>
                </a:moveTo>
                <a:lnTo>
                  <a:pt x="786916" y="0"/>
                </a:lnTo>
                <a:lnTo>
                  <a:pt x="786916" y="1118175"/>
                </a:lnTo>
                <a:lnTo>
                  <a:pt x="0" y="111817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15560018" y="1187959"/>
            <a:ext cx="3095276" cy="1197620"/>
            <a:chOff x="0" y="0"/>
            <a:chExt cx="9321853" cy="3606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9321853" cy="3606800"/>
            </a:xfrm>
            <a:custGeom>
              <a:avLst/>
              <a:gdLst/>
              <a:ahLst/>
              <a:cxnLst/>
              <a:rect r="r" b="b" t="t" l="l"/>
              <a:pathLst>
                <a:path h="3606800" w="9321853">
                  <a:moveTo>
                    <a:pt x="9321853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9321853" y="3606800"/>
                  </a:lnTo>
                  <a:lnTo>
                    <a:pt x="8280453" y="1803400"/>
                  </a:ln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</p:sp>
      </p:grpSp>
      <p:sp>
        <p:nvSpPr>
          <p:cNvPr name="TextBox 39" id="39"/>
          <p:cNvSpPr txBox="true"/>
          <p:nvPr/>
        </p:nvSpPr>
        <p:spPr>
          <a:xfrm rot="0">
            <a:off x="16181122" y="1201783"/>
            <a:ext cx="1625256" cy="1131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9"/>
              </a:lnSpc>
            </a:pPr>
            <a:r>
              <a:rPr lang="en-US" sz="2220" i="true" spc="62">
                <a:solidFill>
                  <a:srgbClr val="FFD600"/>
                </a:solidFill>
                <a:latin typeface="Anton Italics"/>
                <a:ea typeface="Anton Italics"/>
                <a:cs typeface="Anton Italics"/>
                <a:sym typeface="Anton Italics"/>
              </a:rPr>
              <a:t>MORE INFO ON NUTRITION MONTH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10570813">
            <a:off x="6974080" y="462174"/>
            <a:ext cx="4339840" cy="2121097"/>
          </a:xfrm>
          <a:custGeom>
            <a:avLst/>
            <a:gdLst/>
            <a:ahLst/>
            <a:cxnLst/>
            <a:rect r="r" b="b" t="t" l="l"/>
            <a:pathLst>
              <a:path h="2121097" w="4339840">
                <a:moveTo>
                  <a:pt x="0" y="0"/>
                </a:moveTo>
                <a:lnTo>
                  <a:pt x="4339840" y="0"/>
                </a:lnTo>
                <a:lnTo>
                  <a:pt x="4339840" y="2121096"/>
                </a:lnTo>
                <a:lnTo>
                  <a:pt x="0" y="21210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-748820">
            <a:off x="7167555" y="1156822"/>
            <a:ext cx="3973253" cy="118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33"/>
              </a:lnSpc>
              <a:spcBef>
                <a:spcPct val="0"/>
              </a:spcBef>
            </a:pPr>
            <a:r>
              <a:rPr lang="en-US" b="true" sz="3944" spc="216" strike="noStrike" u="none">
                <a:solidFill>
                  <a:srgbClr val="3FAE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 &amp; 13 MARS</a:t>
            </a:r>
          </a:p>
          <a:p>
            <a:pPr algn="ctr" marL="0" indent="0" lvl="0">
              <a:lnSpc>
                <a:spcPts val="4733"/>
              </a:lnSpc>
              <a:spcBef>
                <a:spcPct val="0"/>
              </a:spcBef>
            </a:pPr>
            <a:r>
              <a:rPr lang="en-US" b="true" sz="3944" spc="216" strike="noStrike" u="none">
                <a:solidFill>
                  <a:srgbClr val="3FAE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11H30-13H00!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030836" y="6507188"/>
            <a:ext cx="7076820" cy="1114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77"/>
              </a:lnSpc>
              <a:spcBef>
                <a:spcPct val="0"/>
              </a:spcBef>
            </a:pPr>
            <a:r>
              <a:rPr lang="en-US" sz="2481" spc="136" strike="noStrike" u="none">
                <a:solidFill>
                  <a:srgbClr val="3FAE49"/>
                </a:solidFill>
                <a:latin typeface="Open Sans"/>
                <a:ea typeface="Open Sans"/>
                <a:cs typeface="Open Sans"/>
                <a:sym typeface="Open Sans"/>
              </a:rPr>
              <a:t>REJOIGNEZ-NOUS LE PROMOTION DE LA SANTÉ AU CDH POUR DES COLLATIONS ET DES CONSEILS NUTRITIONNELS RAPIDES 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30450" y="-148419"/>
            <a:ext cx="19837951" cy="10413174"/>
          </a:xfrm>
          <a:custGeom>
            <a:avLst/>
            <a:gdLst/>
            <a:ahLst/>
            <a:cxnLst/>
            <a:rect r="r" b="b" t="t" l="l"/>
            <a:pathLst>
              <a:path h="10413174" w="19837951">
                <a:moveTo>
                  <a:pt x="0" y="0"/>
                </a:moveTo>
                <a:lnTo>
                  <a:pt x="19837951" y="0"/>
                </a:lnTo>
                <a:lnTo>
                  <a:pt x="19837951" y="10413174"/>
                </a:lnTo>
                <a:lnTo>
                  <a:pt x="0" y="10413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526" r="0" b="-352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-2017983" y="164177"/>
            <a:ext cx="7996916" cy="1486573"/>
            <a:chOff x="0" y="0"/>
            <a:chExt cx="19402535" cy="3606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402535" cy="3606800"/>
            </a:xfrm>
            <a:custGeom>
              <a:avLst/>
              <a:gdLst/>
              <a:ahLst/>
              <a:cxnLst/>
              <a:rect r="r" b="b" t="t" l="l"/>
              <a:pathLst>
                <a:path h="3606800" w="19402535">
                  <a:moveTo>
                    <a:pt x="19402535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9402535" y="3606800"/>
                  </a:lnTo>
                  <a:lnTo>
                    <a:pt x="18361135" y="1803400"/>
                  </a:ln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75254" y="8792248"/>
            <a:ext cx="19977648" cy="1054642"/>
            <a:chOff x="0" y="0"/>
            <a:chExt cx="10825687" cy="5715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255270"/>
              <a:ext cx="10825687" cy="69850"/>
            </a:xfrm>
            <a:custGeom>
              <a:avLst/>
              <a:gdLst/>
              <a:ahLst/>
              <a:cxnLst/>
              <a:rect r="r" b="b" t="t" l="l"/>
              <a:pathLst>
                <a:path h="69850" w="10825687">
                  <a:moveTo>
                    <a:pt x="1053485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825687" y="69850"/>
                  </a:lnTo>
                  <a:lnTo>
                    <a:pt x="10825687" y="0"/>
                  </a:lnTo>
                  <a:close/>
                </a:path>
              </a:pathLst>
            </a:custGeom>
            <a:solidFill>
              <a:srgbClr val="E4002B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1666274" y="9376719"/>
            <a:ext cx="22265977" cy="2555680"/>
          </a:xfrm>
          <a:custGeom>
            <a:avLst/>
            <a:gdLst/>
            <a:ahLst/>
            <a:cxnLst/>
            <a:rect r="r" b="b" t="t" l="l"/>
            <a:pathLst>
              <a:path h="2555680" w="22265977">
                <a:moveTo>
                  <a:pt x="0" y="0"/>
                </a:moveTo>
                <a:lnTo>
                  <a:pt x="22265977" y="0"/>
                </a:lnTo>
                <a:lnTo>
                  <a:pt x="22265977" y="2555680"/>
                </a:lnTo>
                <a:lnTo>
                  <a:pt x="0" y="2555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85617" r="0" b="-385617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599654" y="9465423"/>
            <a:ext cx="1568831" cy="706840"/>
            <a:chOff x="0" y="0"/>
            <a:chExt cx="2091775" cy="94245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33435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34492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41501" y="0"/>
              <a:ext cx="601842" cy="481474"/>
            </a:xfrm>
            <a:custGeom>
              <a:avLst/>
              <a:gdLst/>
              <a:ahLst/>
              <a:cxnLst/>
              <a:rect r="r" b="b" t="t" l="l"/>
              <a:pathLst>
                <a:path h="481474" w="601842">
                  <a:moveTo>
                    <a:pt x="0" y="0"/>
                  </a:moveTo>
                  <a:lnTo>
                    <a:pt x="601842" y="0"/>
                  </a:lnTo>
                  <a:lnTo>
                    <a:pt x="601842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559004"/>
              <a:ext cx="2091775" cy="383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08"/>
                </a:lnSpc>
              </a:pPr>
              <a:r>
                <a:rPr lang="en-US" sz="156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-57150" y="9286875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3490" r="0" b="-23871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70104" y="314978"/>
            <a:ext cx="1247680" cy="1202090"/>
          </a:xfrm>
          <a:custGeom>
            <a:avLst/>
            <a:gdLst/>
            <a:ahLst/>
            <a:cxnLst/>
            <a:rect r="r" b="b" t="t" l="l"/>
            <a:pathLst>
              <a:path h="1202090" w="1247680">
                <a:moveTo>
                  <a:pt x="0" y="0"/>
                </a:moveTo>
                <a:lnTo>
                  <a:pt x="1247680" y="0"/>
                </a:lnTo>
                <a:lnTo>
                  <a:pt x="1247680" y="1202089"/>
                </a:lnTo>
                <a:lnTo>
                  <a:pt x="0" y="12020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4586" r="0" b="-687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645716" y="358539"/>
            <a:ext cx="5522769" cy="1175639"/>
          </a:xfrm>
          <a:custGeom>
            <a:avLst/>
            <a:gdLst/>
            <a:ahLst/>
            <a:cxnLst/>
            <a:rect r="r" b="b" t="t" l="l"/>
            <a:pathLst>
              <a:path h="1175639" w="5522769">
                <a:moveTo>
                  <a:pt x="0" y="0"/>
                </a:moveTo>
                <a:lnTo>
                  <a:pt x="5522769" y="0"/>
                </a:lnTo>
                <a:lnTo>
                  <a:pt x="5522769" y="1175639"/>
                </a:lnTo>
                <a:lnTo>
                  <a:pt x="0" y="1175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555" t="-50361" r="-3337" b="-56134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932717" y="2166892"/>
            <a:ext cx="9474784" cy="3687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73"/>
              </a:lnSpc>
            </a:pPr>
            <a:r>
              <a:rPr lang="en-US" b="true" sz="14173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ESSENTIAL </a:t>
            </a:r>
          </a:p>
          <a:p>
            <a:pPr algn="ctr">
              <a:lnSpc>
                <a:spcPts val="14187"/>
              </a:lnSpc>
            </a:pPr>
            <a:r>
              <a:rPr lang="en-US" b="true" sz="14187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NUTRITION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516047" y="7143771"/>
            <a:ext cx="9107039" cy="1858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83"/>
              </a:lnSpc>
            </a:pPr>
            <a:r>
              <a:rPr lang="en-US" b="true" sz="7183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10, 12, 24 &amp; 26 MAR</a:t>
            </a:r>
          </a:p>
          <a:p>
            <a:pPr algn="r">
              <a:lnSpc>
                <a:spcPts val="7183"/>
              </a:lnSpc>
            </a:pPr>
            <a:r>
              <a:rPr lang="en-US" b="true" sz="7183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 0</a:t>
            </a:r>
            <a:r>
              <a:rPr lang="en-US" b="true" sz="7183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830 - 1200 HRS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54985" y="1078913"/>
            <a:ext cx="2388547" cy="1210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8"/>
              </a:lnSpc>
            </a:pPr>
            <a:r>
              <a:rPr lang="en-US" b="true" sz="9078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THE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706264" y="5696839"/>
            <a:ext cx="3861910" cy="1210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8"/>
              </a:lnSpc>
            </a:pPr>
            <a:r>
              <a:rPr lang="en-US" b="true" sz="9078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COURSE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0" y="9083857"/>
            <a:ext cx="18288000" cy="1180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6"/>
              </a:lnSpc>
            </a:pPr>
            <a:r>
              <a:rPr lang="en-US" b="true" sz="5628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49344" y="385175"/>
            <a:ext cx="3971762" cy="1131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80"/>
              </a:lnSpc>
            </a:pPr>
            <a:r>
              <a:rPr lang="en-US" sz="3785" spc="2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HEALTH</a:t>
            </a:r>
          </a:p>
          <a:p>
            <a:pPr algn="just">
              <a:lnSpc>
                <a:spcPts val="4580"/>
              </a:lnSpc>
            </a:pPr>
            <a:r>
              <a:rPr lang="en-US" sz="3785" spc="2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999719" y="438438"/>
            <a:ext cx="4487426" cy="364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95"/>
              </a:lnSpc>
            </a:pPr>
            <a:r>
              <a:rPr lang="en-US" sz="2393" spc="1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PROUDLY SUPPORTED BY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30450" y="-148419"/>
            <a:ext cx="19837951" cy="10413174"/>
          </a:xfrm>
          <a:custGeom>
            <a:avLst/>
            <a:gdLst/>
            <a:ahLst/>
            <a:cxnLst/>
            <a:rect r="r" b="b" t="t" l="l"/>
            <a:pathLst>
              <a:path h="10413174" w="19837951">
                <a:moveTo>
                  <a:pt x="0" y="0"/>
                </a:moveTo>
                <a:lnTo>
                  <a:pt x="19837951" y="0"/>
                </a:lnTo>
                <a:lnTo>
                  <a:pt x="19837951" y="10413174"/>
                </a:lnTo>
                <a:lnTo>
                  <a:pt x="0" y="10413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526" r="0" b="-352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-2017983" y="164177"/>
            <a:ext cx="7960406" cy="1486573"/>
            <a:chOff x="0" y="0"/>
            <a:chExt cx="19313954" cy="3606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313954" cy="3606800"/>
            </a:xfrm>
            <a:custGeom>
              <a:avLst/>
              <a:gdLst/>
              <a:ahLst/>
              <a:cxnLst/>
              <a:rect r="r" b="b" t="t" l="l"/>
              <a:pathLst>
                <a:path h="3606800" w="19313954">
                  <a:moveTo>
                    <a:pt x="19313954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9313954" y="3606800"/>
                  </a:lnTo>
                  <a:lnTo>
                    <a:pt x="18272554" y="1803400"/>
                  </a:ln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75254" y="8792248"/>
            <a:ext cx="19977648" cy="1054642"/>
            <a:chOff x="0" y="0"/>
            <a:chExt cx="10825687" cy="5715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255270"/>
              <a:ext cx="10825687" cy="69850"/>
            </a:xfrm>
            <a:custGeom>
              <a:avLst/>
              <a:gdLst/>
              <a:ahLst/>
              <a:cxnLst/>
              <a:rect r="r" b="b" t="t" l="l"/>
              <a:pathLst>
                <a:path h="69850" w="10825687">
                  <a:moveTo>
                    <a:pt x="1053485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825687" y="69850"/>
                  </a:lnTo>
                  <a:lnTo>
                    <a:pt x="10825687" y="0"/>
                  </a:lnTo>
                  <a:close/>
                </a:path>
              </a:pathLst>
            </a:custGeom>
            <a:solidFill>
              <a:srgbClr val="E4002B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1666274" y="9376719"/>
            <a:ext cx="22265977" cy="2555680"/>
          </a:xfrm>
          <a:custGeom>
            <a:avLst/>
            <a:gdLst/>
            <a:ahLst/>
            <a:cxnLst/>
            <a:rect r="r" b="b" t="t" l="l"/>
            <a:pathLst>
              <a:path h="2555680" w="22265977">
                <a:moveTo>
                  <a:pt x="0" y="0"/>
                </a:moveTo>
                <a:lnTo>
                  <a:pt x="22265977" y="0"/>
                </a:lnTo>
                <a:lnTo>
                  <a:pt x="22265977" y="2555680"/>
                </a:lnTo>
                <a:lnTo>
                  <a:pt x="0" y="2555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85617" r="0" b="-385617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599654" y="9465423"/>
            <a:ext cx="1568831" cy="706840"/>
            <a:chOff x="0" y="0"/>
            <a:chExt cx="2091775" cy="94245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33435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34492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341501" y="0"/>
              <a:ext cx="601842" cy="481474"/>
            </a:xfrm>
            <a:custGeom>
              <a:avLst/>
              <a:gdLst/>
              <a:ahLst/>
              <a:cxnLst/>
              <a:rect r="r" b="b" t="t" l="l"/>
              <a:pathLst>
                <a:path h="481474" w="601842">
                  <a:moveTo>
                    <a:pt x="0" y="0"/>
                  </a:moveTo>
                  <a:lnTo>
                    <a:pt x="601842" y="0"/>
                  </a:lnTo>
                  <a:lnTo>
                    <a:pt x="601842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559004"/>
              <a:ext cx="2091775" cy="383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08"/>
                </a:lnSpc>
              </a:pPr>
              <a:r>
                <a:rPr lang="en-US" sz="156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-57150" y="9286875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3490" r="0" b="-23871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516047" y="7143771"/>
            <a:ext cx="9107039" cy="1858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83"/>
              </a:lnSpc>
            </a:pPr>
            <a:r>
              <a:rPr lang="en-US" b="true" sz="7183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10, 12, 24 &amp; 26 MAR</a:t>
            </a:r>
          </a:p>
          <a:p>
            <a:pPr algn="r">
              <a:lnSpc>
                <a:spcPts val="7183"/>
              </a:lnSpc>
            </a:pPr>
            <a:r>
              <a:rPr lang="en-US" b="true" sz="7183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 0</a:t>
            </a:r>
            <a:r>
              <a:rPr lang="en-US" b="true" sz="7183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8H30 - 12H00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9083857"/>
            <a:ext cx="18288000" cy="1180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6"/>
              </a:lnSpc>
            </a:pPr>
            <a:r>
              <a:rPr lang="en-US" b="true" sz="5628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49344" y="385175"/>
            <a:ext cx="3971762" cy="1131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80"/>
              </a:lnSpc>
            </a:pPr>
            <a:r>
              <a:rPr lang="en-US" sz="3785" spc="2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 DE LA SANTÉ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70104" y="314978"/>
            <a:ext cx="1247680" cy="1202090"/>
          </a:xfrm>
          <a:custGeom>
            <a:avLst/>
            <a:gdLst/>
            <a:ahLst/>
            <a:cxnLst/>
            <a:rect r="r" b="b" t="t" l="l"/>
            <a:pathLst>
              <a:path h="1202090" w="1247680">
                <a:moveTo>
                  <a:pt x="0" y="0"/>
                </a:moveTo>
                <a:lnTo>
                  <a:pt x="1247680" y="0"/>
                </a:lnTo>
                <a:lnTo>
                  <a:pt x="1247680" y="1202089"/>
                </a:lnTo>
                <a:lnTo>
                  <a:pt x="0" y="12020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4586" r="0" b="-6872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746136" y="3031505"/>
            <a:ext cx="9422349" cy="3347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99"/>
              </a:lnSpc>
            </a:pPr>
            <a:r>
              <a:rPr lang="en-US" b="true" sz="12899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ESSENTIEL</a:t>
            </a:r>
          </a:p>
          <a:p>
            <a:pPr algn="l">
              <a:lnSpc>
                <a:spcPts val="12899"/>
              </a:lnSpc>
            </a:pPr>
            <a:r>
              <a:rPr lang="en-US" b="true" sz="12899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DE </a:t>
            </a:r>
            <a:r>
              <a:rPr lang="en-US" b="true" sz="12899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NUTRITION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746136" y="1964868"/>
            <a:ext cx="5211180" cy="1105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62"/>
              </a:lnSpc>
            </a:pPr>
            <a:r>
              <a:rPr lang="en-US" b="true" sz="8262" i="true">
                <a:solidFill>
                  <a:srgbClr val="000000"/>
                </a:solidFill>
                <a:latin typeface="Barlow SemiCondensed Bold Bold Italics"/>
                <a:ea typeface="Barlow SemiCondensed Bold Bold Italics"/>
                <a:cs typeface="Barlow SemiCondensed Bold Bold Italics"/>
                <a:sym typeface="Barlow SemiCondensed Bold Bold Italics"/>
              </a:rPr>
              <a:t>LE COURSE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2645716" y="475111"/>
            <a:ext cx="5522769" cy="1175639"/>
          </a:xfrm>
          <a:custGeom>
            <a:avLst/>
            <a:gdLst/>
            <a:ahLst/>
            <a:cxnLst/>
            <a:rect r="r" b="b" t="t" l="l"/>
            <a:pathLst>
              <a:path h="1175639" w="5522769">
                <a:moveTo>
                  <a:pt x="0" y="0"/>
                </a:moveTo>
                <a:lnTo>
                  <a:pt x="5522769" y="0"/>
                </a:lnTo>
                <a:lnTo>
                  <a:pt x="5522769" y="1175638"/>
                </a:lnTo>
                <a:lnTo>
                  <a:pt x="0" y="11756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555" t="-50361" r="-3337" b="-56134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1999719" y="555009"/>
            <a:ext cx="4487426" cy="364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95"/>
              </a:lnSpc>
            </a:pPr>
            <a:r>
              <a:rPr lang="en-US" sz="2393" spc="14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FIÈREMENT SOUTENU PAR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0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6167" y="-995286"/>
            <a:ext cx="19028439" cy="12165089"/>
          </a:xfrm>
          <a:custGeom>
            <a:avLst/>
            <a:gdLst/>
            <a:ahLst/>
            <a:cxnLst/>
            <a:rect r="r" b="b" t="t" l="l"/>
            <a:pathLst>
              <a:path h="12165089" w="19028439">
                <a:moveTo>
                  <a:pt x="0" y="0"/>
                </a:moveTo>
                <a:lnTo>
                  <a:pt x="19028438" y="0"/>
                </a:lnTo>
                <a:lnTo>
                  <a:pt x="19028438" y="12165089"/>
                </a:lnTo>
                <a:lnTo>
                  <a:pt x="0" y="1216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-34982" t="-20824" r="-104319" b="-1496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243986" y="10271760"/>
            <a:ext cx="44014" cy="15240"/>
          </a:xfrm>
          <a:custGeom>
            <a:avLst/>
            <a:gdLst/>
            <a:ahLst/>
            <a:cxnLst/>
            <a:rect r="r" b="b" t="t" l="l"/>
            <a:pathLst>
              <a:path h="15240" w="44014">
                <a:moveTo>
                  <a:pt x="0" y="0"/>
                </a:moveTo>
                <a:lnTo>
                  <a:pt x="44014" y="0"/>
                </a:lnTo>
                <a:lnTo>
                  <a:pt x="44014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11" id="11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3490" r="0" b="-2387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598944" y="395160"/>
            <a:ext cx="1267080" cy="1267080"/>
          </a:xfrm>
          <a:custGeom>
            <a:avLst/>
            <a:gdLst/>
            <a:ahLst/>
            <a:cxnLst/>
            <a:rect r="r" b="b" t="t" l="l"/>
            <a:pathLst>
              <a:path h="1267080" w="1267080">
                <a:moveTo>
                  <a:pt x="0" y="0"/>
                </a:moveTo>
                <a:lnTo>
                  <a:pt x="1267080" y="0"/>
                </a:lnTo>
                <a:lnTo>
                  <a:pt x="1267080" y="1267080"/>
                </a:lnTo>
                <a:lnTo>
                  <a:pt x="0" y="12670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603046" y="574217"/>
            <a:ext cx="6826620" cy="1088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570" spc="21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HEALTH</a:t>
            </a:r>
          </a:p>
          <a:p>
            <a:pPr algn="r">
              <a:lnSpc>
                <a:spcPts val="4320"/>
              </a:lnSpc>
            </a:pPr>
            <a:r>
              <a:rPr lang="en-US" sz="3570" spc="21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-9588927">
            <a:off x="10781792" y="970498"/>
            <a:ext cx="1630654" cy="2060859"/>
          </a:xfrm>
          <a:custGeom>
            <a:avLst/>
            <a:gdLst/>
            <a:ahLst/>
            <a:cxnLst/>
            <a:rect r="r" b="b" t="t" l="l"/>
            <a:pathLst>
              <a:path h="2060859" w="1630654">
                <a:moveTo>
                  <a:pt x="0" y="0"/>
                </a:moveTo>
                <a:lnTo>
                  <a:pt x="1630654" y="0"/>
                </a:lnTo>
                <a:lnTo>
                  <a:pt x="1630654" y="2060859"/>
                </a:lnTo>
                <a:lnTo>
                  <a:pt x="0" y="2060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815109">
            <a:off x="16376644" y="6433953"/>
            <a:ext cx="1288405" cy="1628316"/>
          </a:xfrm>
          <a:custGeom>
            <a:avLst/>
            <a:gdLst/>
            <a:ahLst/>
            <a:cxnLst/>
            <a:rect r="r" b="b" t="t" l="l"/>
            <a:pathLst>
              <a:path h="1628316" w="1288405">
                <a:moveTo>
                  <a:pt x="0" y="0"/>
                </a:moveTo>
                <a:lnTo>
                  <a:pt x="1288405" y="0"/>
                </a:lnTo>
                <a:lnTo>
                  <a:pt x="1288405" y="1628316"/>
                </a:lnTo>
                <a:lnTo>
                  <a:pt x="0" y="1628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19863" y="1016946"/>
            <a:ext cx="9889778" cy="5161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835"/>
              </a:lnSpc>
            </a:pPr>
            <a:r>
              <a:rPr lang="en-US" sz="11060" spc="5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MANAGING</a:t>
            </a:r>
          </a:p>
          <a:p>
            <a:pPr algn="just">
              <a:lnSpc>
                <a:spcPts val="11835"/>
              </a:lnSpc>
            </a:pPr>
            <a:r>
              <a:rPr lang="en-US" sz="11060" spc="586">
                <a:solidFill>
                  <a:srgbClr val="D82D2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ANGRY</a:t>
            </a:r>
          </a:p>
          <a:p>
            <a:pPr algn="just">
              <a:lnSpc>
                <a:spcPts val="11835"/>
              </a:lnSpc>
            </a:pPr>
            <a:r>
              <a:rPr lang="en-US" sz="11060" spc="5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MOMENTS</a:t>
            </a:r>
          </a:p>
          <a:p>
            <a:pPr algn="just">
              <a:lnSpc>
                <a:spcPts val="5350"/>
              </a:lnSpc>
            </a:pPr>
            <a:r>
              <a:rPr lang="en-US" sz="5000" spc="2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TRAINING</a:t>
            </a:r>
          </a:p>
        </p:txBody>
      </p:sp>
      <p:grpSp>
        <p:nvGrpSpPr>
          <p:cNvPr name="Group 23" id="23"/>
          <p:cNvGrpSpPr/>
          <p:nvPr/>
        </p:nvGrpSpPr>
        <p:grpSpPr>
          <a:xfrm rot="-10800000">
            <a:off x="-4195290" y="6864529"/>
            <a:ext cx="14981166" cy="1762479"/>
            <a:chOff x="0" y="0"/>
            <a:chExt cx="30657992" cy="3606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0657992" cy="3606800"/>
            </a:xfrm>
            <a:custGeom>
              <a:avLst/>
              <a:gdLst/>
              <a:ahLst/>
              <a:cxnLst/>
              <a:rect r="r" b="b" t="t" l="l"/>
              <a:pathLst>
                <a:path h="3606800" w="30657992">
                  <a:moveTo>
                    <a:pt x="30657992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30657992" y="3606800"/>
                  </a:lnTo>
                  <a:lnTo>
                    <a:pt x="29616592" y="1803400"/>
                  </a:lnTo>
                  <a:close/>
                </a:path>
              </a:pathLst>
            </a:custGeom>
            <a:solidFill>
              <a:srgbClr val="377837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419863" y="6970321"/>
            <a:ext cx="9766212" cy="2580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92"/>
              </a:lnSpc>
            </a:pPr>
            <a:r>
              <a:rPr lang="en-US" sz="5302" spc="2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WEDNESDAYS: 1 - 29 APRIL</a:t>
            </a:r>
          </a:p>
          <a:p>
            <a:pPr algn="just">
              <a:lnSpc>
                <a:spcPts val="6892"/>
              </a:lnSpc>
            </a:pPr>
            <a:r>
              <a:rPr lang="en-US" sz="5302" spc="2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0830-1200 HRS</a:t>
            </a:r>
          </a:p>
          <a:p>
            <a:pPr algn="just">
              <a:lnSpc>
                <a:spcPts val="6892"/>
              </a:lnSpc>
            </a:pP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7548567" y="1378036"/>
            <a:ext cx="9683918" cy="7538995"/>
          </a:xfrm>
          <a:custGeom>
            <a:avLst/>
            <a:gdLst/>
            <a:ahLst/>
            <a:cxnLst/>
            <a:rect r="r" b="b" t="t" l="l"/>
            <a:pathLst>
              <a:path h="7538995" w="9683918">
                <a:moveTo>
                  <a:pt x="0" y="0"/>
                </a:moveTo>
                <a:lnTo>
                  <a:pt x="9683917" y="0"/>
                </a:lnTo>
                <a:lnTo>
                  <a:pt x="9683917" y="7538995"/>
                </a:lnTo>
                <a:lnTo>
                  <a:pt x="0" y="7538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-1663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0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6167" y="-995286"/>
            <a:ext cx="19028439" cy="12165089"/>
          </a:xfrm>
          <a:custGeom>
            <a:avLst/>
            <a:gdLst/>
            <a:ahLst/>
            <a:cxnLst/>
            <a:rect r="r" b="b" t="t" l="l"/>
            <a:pathLst>
              <a:path h="12165089" w="19028439">
                <a:moveTo>
                  <a:pt x="0" y="0"/>
                </a:moveTo>
                <a:lnTo>
                  <a:pt x="19028438" y="0"/>
                </a:lnTo>
                <a:lnTo>
                  <a:pt x="19028438" y="12165089"/>
                </a:lnTo>
                <a:lnTo>
                  <a:pt x="0" y="1216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-34982" t="-20824" r="-104319" b="-1496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243986" y="10271760"/>
            <a:ext cx="44014" cy="15240"/>
          </a:xfrm>
          <a:custGeom>
            <a:avLst/>
            <a:gdLst/>
            <a:ahLst/>
            <a:cxnLst/>
            <a:rect r="r" b="b" t="t" l="l"/>
            <a:pathLst>
              <a:path h="15240" w="44014">
                <a:moveTo>
                  <a:pt x="0" y="0"/>
                </a:moveTo>
                <a:lnTo>
                  <a:pt x="44014" y="0"/>
                </a:lnTo>
                <a:lnTo>
                  <a:pt x="44014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11" id="11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3490" r="0" b="-2387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598944" y="395160"/>
            <a:ext cx="1267080" cy="1267080"/>
          </a:xfrm>
          <a:custGeom>
            <a:avLst/>
            <a:gdLst/>
            <a:ahLst/>
            <a:cxnLst/>
            <a:rect r="r" b="b" t="t" l="l"/>
            <a:pathLst>
              <a:path h="1267080" w="1267080">
                <a:moveTo>
                  <a:pt x="0" y="0"/>
                </a:moveTo>
                <a:lnTo>
                  <a:pt x="1267080" y="0"/>
                </a:lnTo>
                <a:lnTo>
                  <a:pt x="1267080" y="1267080"/>
                </a:lnTo>
                <a:lnTo>
                  <a:pt x="0" y="12670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608910" y="531605"/>
            <a:ext cx="6826620" cy="1088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570" spc="21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</a:t>
            </a:r>
          </a:p>
          <a:p>
            <a:pPr algn="r">
              <a:lnSpc>
                <a:spcPts val="4320"/>
              </a:lnSpc>
            </a:pPr>
            <a:r>
              <a:rPr lang="en-US" sz="3570" spc="21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LA SANTÉ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-9588927">
            <a:off x="10781792" y="970498"/>
            <a:ext cx="1630654" cy="2060859"/>
          </a:xfrm>
          <a:custGeom>
            <a:avLst/>
            <a:gdLst/>
            <a:ahLst/>
            <a:cxnLst/>
            <a:rect r="r" b="b" t="t" l="l"/>
            <a:pathLst>
              <a:path h="2060859" w="1630654">
                <a:moveTo>
                  <a:pt x="0" y="0"/>
                </a:moveTo>
                <a:lnTo>
                  <a:pt x="1630654" y="0"/>
                </a:lnTo>
                <a:lnTo>
                  <a:pt x="1630654" y="2060859"/>
                </a:lnTo>
                <a:lnTo>
                  <a:pt x="0" y="2060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815109">
            <a:off x="16376644" y="6433953"/>
            <a:ext cx="1288405" cy="1628316"/>
          </a:xfrm>
          <a:custGeom>
            <a:avLst/>
            <a:gdLst/>
            <a:ahLst/>
            <a:cxnLst/>
            <a:rect r="r" b="b" t="t" l="l"/>
            <a:pathLst>
              <a:path h="1628316" w="1288405">
                <a:moveTo>
                  <a:pt x="0" y="0"/>
                </a:moveTo>
                <a:lnTo>
                  <a:pt x="1288405" y="0"/>
                </a:lnTo>
                <a:lnTo>
                  <a:pt x="1288405" y="1628316"/>
                </a:lnTo>
                <a:lnTo>
                  <a:pt x="0" y="1628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19863" y="864546"/>
            <a:ext cx="9889778" cy="510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4"/>
              </a:lnSpc>
            </a:pPr>
            <a:r>
              <a:rPr lang="en-US" sz="11060" spc="5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GÉRER LES MOMENTS</a:t>
            </a:r>
          </a:p>
          <a:p>
            <a:pPr algn="just">
              <a:lnSpc>
                <a:spcPts val="13494"/>
              </a:lnSpc>
            </a:pPr>
            <a:r>
              <a:rPr lang="en-US" sz="11060" spc="586">
                <a:solidFill>
                  <a:srgbClr val="D82D2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COLÈ</a:t>
            </a:r>
            <a:r>
              <a:rPr lang="en-US" sz="11060" spc="586">
                <a:solidFill>
                  <a:srgbClr val="D82D2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</a:t>
            </a:r>
          </a:p>
        </p:txBody>
      </p:sp>
      <p:grpSp>
        <p:nvGrpSpPr>
          <p:cNvPr name="Group 23" id="23"/>
          <p:cNvGrpSpPr/>
          <p:nvPr/>
        </p:nvGrpSpPr>
        <p:grpSpPr>
          <a:xfrm rot="-10800000">
            <a:off x="-4195290" y="6864529"/>
            <a:ext cx="14981166" cy="1762479"/>
            <a:chOff x="0" y="0"/>
            <a:chExt cx="30657992" cy="3606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0657992" cy="3606800"/>
            </a:xfrm>
            <a:custGeom>
              <a:avLst/>
              <a:gdLst/>
              <a:ahLst/>
              <a:cxnLst/>
              <a:rect r="r" b="b" t="t" l="l"/>
              <a:pathLst>
                <a:path h="3606800" w="30657992">
                  <a:moveTo>
                    <a:pt x="30657992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30657992" y="3606800"/>
                  </a:lnTo>
                  <a:lnTo>
                    <a:pt x="29616592" y="1803400"/>
                  </a:lnTo>
                  <a:close/>
                </a:path>
              </a:pathLst>
            </a:custGeom>
            <a:solidFill>
              <a:srgbClr val="377837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419863" y="7056681"/>
            <a:ext cx="13661260" cy="1484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82"/>
              </a:lnSpc>
            </a:pPr>
            <a:r>
              <a:rPr lang="en-US" sz="4602" spc="2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LES MERCREDIS : 1 AU 29 AVRIL</a:t>
            </a:r>
          </a:p>
          <a:p>
            <a:pPr algn="just">
              <a:lnSpc>
                <a:spcPts val="5982"/>
              </a:lnSpc>
            </a:pPr>
            <a:r>
              <a:rPr lang="en-US" sz="4602" spc="2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</a:t>
            </a:r>
            <a:r>
              <a:rPr lang="en-US" sz="4602" spc="2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 H 30 À 12 H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7548567" y="1378036"/>
            <a:ext cx="9683918" cy="7538995"/>
          </a:xfrm>
          <a:custGeom>
            <a:avLst/>
            <a:gdLst/>
            <a:ahLst/>
            <a:cxnLst/>
            <a:rect r="r" b="b" t="t" l="l"/>
            <a:pathLst>
              <a:path h="7538995" w="9683918">
                <a:moveTo>
                  <a:pt x="0" y="0"/>
                </a:moveTo>
                <a:lnTo>
                  <a:pt x="9683917" y="0"/>
                </a:lnTo>
                <a:lnTo>
                  <a:pt x="9683917" y="7538995"/>
                </a:lnTo>
                <a:lnTo>
                  <a:pt x="0" y="7538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-1663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50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6167" y="-995286"/>
            <a:ext cx="16837494" cy="12165089"/>
          </a:xfrm>
          <a:custGeom>
            <a:avLst/>
            <a:gdLst/>
            <a:ahLst/>
            <a:cxnLst/>
            <a:rect r="r" b="b" t="t" l="l"/>
            <a:pathLst>
              <a:path h="12165089" w="16837494">
                <a:moveTo>
                  <a:pt x="0" y="0"/>
                </a:moveTo>
                <a:lnTo>
                  <a:pt x="16837494" y="0"/>
                </a:lnTo>
                <a:lnTo>
                  <a:pt x="16837494" y="12165089"/>
                </a:lnTo>
                <a:lnTo>
                  <a:pt x="0" y="1216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-39534" t="-20824" r="-130905" b="-1496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-4195290" y="6864529"/>
            <a:ext cx="10943086" cy="1762479"/>
            <a:chOff x="0" y="0"/>
            <a:chExt cx="22394323" cy="3606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94323" cy="3606800"/>
            </a:xfrm>
            <a:custGeom>
              <a:avLst/>
              <a:gdLst/>
              <a:ahLst/>
              <a:cxnLst/>
              <a:rect r="r" b="b" t="t" l="l"/>
              <a:pathLst>
                <a:path h="3606800" w="22394323">
                  <a:moveTo>
                    <a:pt x="22394323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2394323" y="3606800"/>
                  </a:lnTo>
                  <a:lnTo>
                    <a:pt x="21352923" y="1803400"/>
                  </a:lnTo>
                  <a:close/>
                </a:path>
              </a:pathLst>
            </a:custGeom>
            <a:solidFill>
              <a:srgbClr val="377837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12258" y="-1617255"/>
            <a:ext cx="9189812" cy="11469915"/>
            <a:chOff x="0" y="0"/>
            <a:chExt cx="37652477" cy="469945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1" y="0"/>
              <a:ext cx="37652523" cy="46994573"/>
            </a:xfrm>
            <a:custGeom>
              <a:avLst/>
              <a:gdLst/>
              <a:ahLst/>
              <a:cxnLst/>
              <a:rect r="r" b="b" t="t" l="l"/>
              <a:pathLst>
                <a:path h="46994573" w="37652523">
                  <a:moveTo>
                    <a:pt x="29519317" y="0"/>
                  </a:moveTo>
                  <a:cubicBezTo>
                    <a:pt x="26015007" y="127"/>
                    <a:pt x="23156617" y="2199640"/>
                    <a:pt x="23156617" y="2199640"/>
                  </a:cubicBezTo>
                  <a:cubicBezTo>
                    <a:pt x="23156617" y="2199640"/>
                    <a:pt x="8066603" y="12061698"/>
                    <a:pt x="2482032" y="17052037"/>
                  </a:cubicBezTo>
                  <a:cubicBezTo>
                    <a:pt x="-3102539" y="22042375"/>
                    <a:pt x="2482032" y="30003369"/>
                    <a:pt x="2482032" y="30003369"/>
                  </a:cubicBezTo>
                  <a:lnTo>
                    <a:pt x="14601642" y="46994573"/>
                  </a:lnTo>
                  <a:lnTo>
                    <a:pt x="37652523" y="46994573"/>
                  </a:lnTo>
                  <a:lnTo>
                    <a:pt x="37652523" y="5526659"/>
                  </a:lnTo>
                  <a:lnTo>
                    <a:pt x="34790831" y="2026793"/>
                  </a:lnTo>
                  <a:cubicBezTo>
                    <a:pt x="33048646" y="511302"/>
                    <a:pt x="31209177" y="0"/>
                    <a:pt x="29519696" y="0"/>
                  </a:cubicBezTo>
                  <a:close/>
                </a:path>
              </a:pathLst>
            </a:custGeom>
            <a:solidFill>
              <a:srgbClr val="377836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711041" y="-1617255"/>
            <a:ext cx="9189812" cy="11469915"/>
            <a:chOff x="0" y="0"/>
            <a:chExt cx="37652477" cy="469945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71" y="0"/>
              <a:ext cx="37652523" cy="46994573"/>
            </a:xfrm>
            <a:custGeom>
              <a:avLst/>
              <a:gdLst/>
              <a:ahLst/>
              <a:cxnLst/>
              <a:rect r="r" b="b" t="t" l="l"/>
              <a:pathLst>
                <a:path h="46994573" w="37652523">
                  <a:moveTo>
                    <a:pt x="29519317" y="0"/>
                  </a:moveTo>
                  <a:cubicBezTo>
                    <a:pt x="26015007" y="127"/>
                    <a:pt x="23156617" y="2199640"/>
                    <a:pt x="23156617" y="2199640"/>
                  </a:cubicBezTo>
                  <a:cubicBezTo>
                    <a:pt x="23156617" y="2199640"/>
                    <a:pt x="8066603" y="12061698"/>
                    <a:pt x="2482032" y="17052037"/>
                  </a:cubicBezTo>
                  <a:cubicBezTo>
                    <a:pt x="-3102539" y="22042375"/>
                    <a:pt x="2482032" y="30003369"/>
                    <a:pt x="2482032" y="30003369"/>
                  </a:cubicBezTo>
                  <a:lnTo>
                    <a:pt x="14601642" y="46994573"/>
                  </a:lnTo>
                  <a:lnTo>
                    <a:pt x="37652523" y="46994573"/>
                  </a:lnTo>
                  <a:lnTo>
                    <a:pt x="37652523" y="5526659"/>
                  </a:lnTo>
                  <a:lnTo>
                    <a:pt x="34790831" y="2026793"/>
                  </a:lnTo>
                  <a:cubicBezTo>
                    <a:pt x="33048646" y="511302"/>
                    <a:pt x="31209177" y="0"/>
                    <a:pt x="29519696" y="0"/>
                  </a:cubicBezTo>
                  <a:close/>
                </a:path>
              </a:pathLst>
            </a:custGeom>
            <a:blipFill>
              <a:blip r:embed="rId3"/>
              <a:stretch>
                <a:fillRect l="-20336" t="0" r="-6688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3490" r="0" b="-23871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00000">
            <a:off x="11887486" y="3941945"/>
            <a:ext cx="9291482" cy="658691"/>
          </a:xfrm>
          <a:custGeom>
            <a:avLst/>
            <a:gdLst/>
            <a:ahLst/>
            <a:cxnLst/>
            <a:rect r="r" b="b" t="t" l="l"/>
            <a:pathLst>
              <a:path h="658691" w="9291482">
                <a:moveTo>
                  <a:pt x="0" y="0"/>
                </a:moveTo>
                <a:lnTo>
                  <a:pt x="9291482" y="0"/>
                </a:lnTo>
                <a:lnTo>
                  <a:pt x="9291482" y="658690"/>
                </a:lnTo>
                <a:lnTo>
                  <a:pt x="0" y="6586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-14678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857488" y="1775826"/>
            <a:ext cx="11043365" cy="7141205"/>
          </a:xfrm>
          <a:custGeom>
            <a:avLst/>
            <a:gdLst/>
            <a:ahLst/>
            <a:cxnLst/>
            <a:rect r="r" b="b" t="t" l="l"/>
            <a:pathLst>
              <a:path h="7141205" w="11043365">
                <a:moveTo>
                  <a:pt x="0" y="0"/>
                </a:moveTo>
                <a:lnTo>
                  <a:pt x="11043365" y="0"/>
                </a:lnTo>
                <a:lnTo>
                  <a:pt x="11043365" y="7141205"/>
                </a:lnTo>
                <a:lnTo>
                  <a:pt x="0" y="7141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47148" r="-55132" b="-12785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19863" y="409345"/>
            <a:ext cx="1232549" cy="1191464"/>
          </a:xfrm>
          <a:custGeom>
            <a:avLst/>
            <a:gdLst/>
            <a:ahLst/>
            <a:cxnLst/>
            <a:rect r="r" b="b" t="t" l="l"/>
            <a:pathLst>
              <a:path h="1191464" w="1232549">
                <a:moveTo>
                  <a:pt x="0" y="0"/>
                </a:moveTo>
                <a:lnTo>
                  <a:pt x="1232549" y="0"/>
                </a:lnTo>
                <a:lnTo>
                  <a:pt x="1232549" y="1191465"/>
                </a:lnTo>
                <a:lnTo>
                  <a:pt x="0" y="11914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19863" y="5429824"/>
            <a:ext cx="11158562" cy="101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7699" spc="40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WORKSHOP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19863" y="6970321"/>
            <a:ext cx="5581204" cy="1713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92"/>
              </a:lnSpc>
            </a:pPr>
            <a:r>
              <a:rPr lang="en-US" sz="530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14 APRIL</a:t>
            </a:r>
          </a:p>
          <a:p>
            <a:pPr algn="just">
              <a:lnSpc>
                <a:spcPts val="6892"/>
              </a:lnSpc>
            </a:pPr>
            <a:r>
              <a:rPr lang="en-US" sz="530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0800-1600 HRS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19863" y="2482999"/>
            <a:ext cx="16734781" cy="2946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466"/>
              </a:lnSpc>
            </a:pPr>
            <a:r>
              <a:rPr lang="en-US" sz="10716" spc="56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RESPECT</a:t>
            </a:r>
          </a:p>
          <a:p>
            <a:pPr algn="just">
              <a:lnSpc>
                <a:spcPts val="11466"/>
              </a:lnSpc>
            </a:pPr>
            <a:r>
              <a:rPr lang="en-US" sz="10716" spc="56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 THE CAF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063416" y="516993"/>
            <a:ext cx="3935728" cy="113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39"/>
              </a:lnSpc>
            </a:pPr>
            <a:r>
              <a:rPr lang="en-US" sz="3751" spc="2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HEALTH</a:t>
            </a:r>
          </a:p>
          <a:p>
            <a:pPr algn="just">
              <a:lnSpc>
                <a:spcPts val="4539"/>
              </a:lnSpc>
            </a:pPr>
            <a:r>
              <a:rPr lang="en-US" sz="3751" spc="2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50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6167" y="-995286"/>
            <a:ext cx="16837494" cy="12165089"/>
          </a:xfrm>
          <a:custGeom>
            <a:avLst/>
            <a:gdLst/>
            <a:ahLst/>
            <a:cxnLst/>
            <a:rect r="r" b="b" t="t" l="l"/>
            <a:pathLst>
              <a:path h="12165089" w="16837494">
                <a:moveTo>
                  <a:pt x="0" y="0"/>
                </a:moveTo>
                <a:lnTo>
                  <a:pt x="16837494" y="0"/>
                </a:lnTo>
                <a:lnTo>
                  <a:pt x="16837494" y="12165089"/>
                </a:lnTo>
                <a:lnTo>
                  <a:pt x="0" y="1216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-39534" t="-20824" r="-130905" b="-1496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-4195290" y="6864529"/>
            <a:ext cx="10943086" cy="1762479"/>
            <a:chOff x="0" y="0"/>
            <a:chExt cx="22394323" cy="3606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94323" cy="3606800"/>
            </a:xfrm>
            <a:custGeom>
              <a:avLst/>
              <a:gdLst/>
              <a:ahLst/>
              <a:cxnLst/>
              <a:rect r="r" b="b" t="t" l="l"/>
              <a:pathLst>
                <a:path h="3606800" w="22394323">
                  <a:moveTo>
                    <a:pt x="22394323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2394323" y="3606800"/>
                  </a:lnTo>
                  <a:lnTo>
                    <a:pt x="21352923" y="1803400"/>
                  </a:lnTo>
                  <a:close/>
                </a:path>
              </a:pathLst>
            </a:custGeom>
            <a:solidFill>
              <a:srgbClr val="377837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12258" y="-1617255"/>
            <a:ext cx="9189812" cy="11469915"/>
            <a:chOff x="0" y="0"/>
            <a:chExt cx="37652477" cy="469945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1" y="0"/>
              <a:ext cx="37652523" cy="46994573"/>
            </a:xfrm>
            <a:custGeom>
              <a:avLst/>
              <a:gdLst/>
              <a:ahLst/>
              <a:cxnLst/>
              <a:rect r="r" b="b" t="t" l="l"/>
              <a:pathLst>
                <a:path h="46994573" w="37652523">
                  <a:moveTo>
                    <a:pt x="29519317" y="0"/>
                  </a:moveTo>
                  <a:cubicBezTo>
                    <a:pt x="26015007" y="127"/>
                    <a:pt x="23156617" y="2199640"/>
                    <a:pt x="23156617" y="2199640"/>
                  </a:cubicBezTo>
                  <a:cubicBezTo>
                    <a:pt x="23156617" y="2199640"/>
                    <a:pt x="8066603" y="12061698"/>
                    <a:pt x="2482032" y="17052037"/>
                  </a:cubicBezTo>
                  <a:cubicBezTo>
                    <a:pt x="-3102539" y="22042375"/>
                    <a:pt x="2482032" y="30003369"/>
                    <a:pt x="2482032" y="30003369"/>
                  </a:cubicBezTo>
                  <a:lnTo>
                    <a:pt x="14601642" y="46994573"/>
                  </a:lnTo>
                  <a:lnTo>
                    <a:pt x="37652523" y="46994573"/>
                  </a:lnTo>
                  <a:lnTo>
                    <a:pt x="37652523" y="5526659"/>
                  </a:lnTo>
                  <a:lnTo>
                    <a:pt x="34790831" y="2026793"/>
                  </a:lnTo>
                  <a:cubicBezTo>
                    <a:pt x="33048646" y="511302"/>
                    <a:pt x="31209177" y="0"/>
                    <a:pt x="29519696" y="0"/>
                  </a:cubicBezTo>
                  <a:close/>
                </a:path>
              </a:pathLst>
            </a:custGeom>
            <a:solidFill>
              <a:srgbClr val="377836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711041" y="-1617255"/>
            <a:ext cx="9189812" cy="11469915"/>
            <a:chOff x="0" y="0"/>
            <a:chExt cx="37652477" cy="469945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71" y="0"/>
              <a:ext cx="37652523" cy="46994573"/>
            </a:xfrm>
            <a:custGeom>
              <a:avLst/>
              <a:gdLst/>
              <a:ahLst/>
              <a:cxnLst/>
              <a:rect r="r" b="b" t="t" l="l"/>
              <a:pathLst>
                <a:path h="46994573" w="37652523">
                  <a:moveTo>
                    <a:pt x="29519317" y="0"/>
                  </a:moveTo>
                  <a:cubicBezTo>
                    <a:pt x="26015007" y="127"/>
                    <a:pt x="23156617" y="2199640"/>
                    <a:pt x="23156617" y="2199640"/>
                  </a:cubicBezTo>
                  <a:cubicBezTo>
                    <a:pt x="23156617" y="2199640"/>
                    <a:pt x="8066603" y="12061698"/>
                    <a:pt x="2482032" y="17052037"/>
                  </a:cubicBezTo>
                  <a:cubicBezTo>
                    <a:pt x="-3102539" y="22042375"/>
                    <a:pt x="2482032" y="30003369"/>
                    <a:pt x="2482032" y="30003369"/>
                  </a:cubicBezTo>
                  <a:lnTo>
                    <a:pt x="14601642" y="46994573"/>
                  </a:lnTo>
                  <a:lnTo>
                    <a:pt x="37652523" y="46994573"/>
                  </a:lnTo>
                  <a:lnTo>
                    <a:pt x="37652523" y="5526659"/>
                  </a:lnTo>
                  <a:lnTo>
                    <a:pt x="34790831" y="2026793"/>
                  </a:lnTo>
                  <a:cubicBezTo>
                    <a:pt x="33048646" y="511302"/>
                    <a:pt x="31209177" y="0"/>
                    <a:pt x="29519696" y="0"/>
                  </a:cubicBezTo>
                  <a:close/>
                </a:path>
              </a:pathLst>
            </a:custGeom>
            <a:blipFill>
              <a:blip r:embed="rId3"/>
              <a:stretch>
                <a:fillRect l="-20336" t="0" r="-6688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3490" r="0" b="-23871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00000">
            <a:off x="11887486" y="3941945"/>
            <a:ext cx="9291482" cy="658691"/>
          </a:xfrm>
          <a:custGeom>
            <a:avLst/>
            <a:gdLst/>
            <a:ahLst/>
            <a:cxnLst/>
            <a:rect r="r" b="b" t="t" l="l"/>
            <a:pathLst>
              <a:path h="658691" w="9291482">
                <a:moveTo>
                  <a:pt x="0" y="0"/>
                </a:moveTo>
                <a:lnTo>
                  <a:pt x="9291482" y="0"/>
                </a:lnTo>
                <a:lnTo>
                  <a:pt x="9291482" y="658690"/>
                </a:lnTo>
                <a:lnTo>
                  <a:pt x="0" y="6586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-14678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857488" y="1775826"/>
            <a:ext cx="11043365" cy="7141205"/>
          </a:xfrm>
          <a:custGeom>
            <a:avLst/>
            <a:gdLst/>
            <a:ahLst/>
            <a:cxnLst/>
            <a:rect r="r" b="b" t="t" l="l"/>
            <a:pathLst>
              <a:path h="7141205" w="11043365">
                <a:moveTo>
                  <a:pt x="0" y="0"/>
                </a:moveTo>
                <a:lnTo>
                  <a:pt x="11043365" y="0"/>
                </a:lnTo>
                <a:lnTo>
                  <a:pt x="11043365" y="7141205"/>
                </a:lnTo>
                <a:lnTo>
                  <a:pt x="0" y="7141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47148" r="-55132" b="-12785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19863" y="409345"/>
            <a:ext cx="1232549" cy="1191464"/>
          </a:xfrm>
          <a:custGeom>
            <a:avLst/>
            <a:gdLst/>
            <a:ahLst/>
            <a:cxnLst/>
            <a:rect r="r" b="b" t="t" l="l"/>
            <a:pathLst>
              <a:path h="1191464" w="1232549">
                <a:moveTo>
                  <a:pt x="0" y="0"/>
                </a:moveTo>
                <a:lnTo>
                  <a:pt x="1232549" y="0"/>
                </a:lnTo>
                <a:lnTo>
                  <a:pt x="1232549" y="1191465"/>
                </a:lnTo>
                <a:lnTo>
                  <a:pt x="0" y="11914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27721" y="2573313"/>
            <a:ext cx="11158562" cy="101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7699" spc="40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ATTELIER 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19863" y="6970321"/>
            <a:ext cx="4975920" cy="1713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92"/>
              </a:lnSpc>
            </a:pPr>
            <a:r>
              <a:rPr lang="en-US" sz="530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14 AVRIL</a:t>
            </a:r>
          </a:p>
          <a:p>
            <a:pPr algn="just">
              <a:lnSpc>
                <a:spcPts val="6892"/>
              </a:lnSpc>
            </a:pPr>
            <a:r>
              <a:rPr lang="en-US" sz="530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08H00-16H00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27721" y="3988968"/>
            <a:ext cx="16734781" cy="21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578"/>
              </a:lnSpc>
            </a:pPr>
            <a:r>
              <a:rPr lang="en-US" sz="8016" spc="42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 RESPECT AU</a:t>
            </a:r>
          </a:p>
          <a:p>
            <a:pPr algn="just">
              <a:lnSpc>
                <a:spcPts val="8578"/>
              </a:lnSpc>
            </a:pPr>
            <a:r>
              <a:rPr lang="en-US" sz="8016" spc="42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SEIN DES FAC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063416" y="516993"/>
            <a:ext cx="3935728" cy="113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39"/>
              </a:lnSpc>
            </a:pPr>
            <a:r>
              <a:rPr lang="en-US" sz="3751" spc="2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 DE LA SANTÉ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4392932">
            <a:off x="6377423" y="-8528925"/>
            <a:ext cx="3033059" cy="18623136"/>
            <a:chOff x="0" y="0"/>
            <a:chExt cx="786130" cy="48268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86130" cy="4826879"/>
            </a:xfrm>
            <a:custGeom>
              <a:avLst/>
              <a:gdLst/>
              <a:ahLst/>
              <a:cxnLst/>
              <a:rect r="r" b="b" t="t" l="l"/>
              <a:pathLst>
                <a:path h="4826879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4826879"/>
                  </a:lnTo>
                  <a:lnTo>
                    <a:pt x="0" y="4826879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l="-487171" t="0" r="-1035360" b="-909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97258" y="1674812"/>
            <a:ext cx="8377554" cy="8377554"/>
          </a:xfrm>
          <a:custGeom>
            <a:avLst/>
            <a:gdLst/>
            <a:ahLst/>
            <a:cxnLst/>
            <a:rect r="r" b="b" t="t" l="l"/>
            <a:pathLst>
              <a:path h="8377554" w="8377554">
                <a:moveTo>
                  <a:pt x="0" y="0"/>
                </a:moveTo>
                <a:lnTo>
                  <a:pt x="8377554" y="0"/>
                </a:lnTo>
                <a:lnTo>
                  <a:pt x="8377554" y="8377554"/>
                </a:lnTo>
                <a:lnTo>
                  <a:pt x="0" y="8377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4392932">
            <a:off x="10262837" y="158722"/>
            <a:ext cx="3033059" cy="18623136"/>
            <a:chOff x="0" y="0"/>
            <a:chExt cx="786130" cy="48268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86130" cy="4826879"/>
            </a:xfrm>
            <a:custGeom>
              <a:avLst/>
              <a:gdLst/>
              <a:ahLst/>
              <a:cxnLst/>
              <a:rect r="r" b="b" t="t" l="l"/>
              <a:pathLst>
                <a:path h="4826879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4826879"/>
                  </a:lnTo>
                  <a:lnTo>
                    <a:pt x="0" y="4826879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l="-487171" t="0" r="-1035360" b="-9092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472408" y="6241625"/>
            <a:ext cx="8976789" cy="1757978"/>
            <a:chOff x="0" y="0"/>
            <a:chExt cx="3112810" cy="6096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12810" cy="609600"/>
            </a:xfrm>
            <a:custGeom>
              <a:avLst/>
              <a:gdLst/>
              <a:ahLst/>
              <a:cxnLst/>
              <a:rect r="r" b="b" t="t" l="l"/>
              <a:pathLst>
                <a:path h="609600" w="3112810">
                  <a:moveTo>
                    <a:pt x="203200" y="0"/>
                  </a:moveTo>
                  <a:lnTo>
                    <a:pt x="3112810" y="0"/>
                  </a:lnTo>
                  <a:lnTo>
                    <a:pt x="290961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47625"/>
              <a:ext cx="2909610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360143" y="6241625"/>
            <a:ext cx="1277370" cy="1757978"/>
            <a:chOff x="0" y="0"/>
            <a:chExt cx="442944" cy="609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42944" cy="609600"/>
            </a:xfrm>
            <a:custGeom>
              <a:avLst/>
              <a:gdLst/>
              <a:ahLst/>
              <a:cxnLst/>
              <a:rect r="r" b="b" t="t" l="l"/>
              <a:pathLst>
                <a:path h="609600" w="442944">
                  <a:moveTo>
                    <a:pt x="203200" y="0"/>
                  </a:moveTo>
                  <a:lnTo>
                    <a:pt x="442944" y="0"/>
                  </a:lnTo>
                  <a:lnTo>
                    <a:pt x="23974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47625"/>
              <a:ext cx="23974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8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8243986" y="10271760"/>
            <a:ext cx="44014" cy="15240"/>
          </a:xfrm>
          <a:custGeom>
            <a:avLst/>
            <a:gdLst/>
            <a:ahLst/>
            <a:cxnLst/>
            <a:rect r="r" b="b" t="t" l="l"/>
            <a:pathLst>
              <a:path h="15240" w="44014">
                <a:moveTo>
                  <a:pt x="0" y="0"/>
                </a:moveTo>
                <a:lnTo>
                  <a:pt x="44014" y="0"/>
                </a:lnTo>
                <a:lnTo>
                  <a:pt x="44014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2530" y="328362"/>
            <a:ext cx="1734539" cy="1734539"/>
          </a:xfrm>
          <a:custGeom>
            <a:avLst/>
            <a:gdLst/>
            <a:ahLst/>
            <a:cxnLst/>
            <a:rect r="r" b="b" t="t" l="l"/>
            <a:pathLst>
              <a:path h="1734539" w="1734539">
                <a:moveTo>
                  <a:pt x="0" y="0"/>
                </a:moveTo>
                <a:lnTo>
                  <a:pt x="1734539" y="0"/>
                </a:lnTo>
                <a:lnTo>
                  <a:pt x="1734539" y="1734540"/>
                </a:lnTo>
                <a:lnTo>
                  <a:pt x="0" y="1734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22" id="22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3490" r="0" b="-23871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5460840" y="2953957"/>
            <a:ext cx="12384995" cy="313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681"/>
              </a:lnSpc>
            </a:pP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MENTAL FITNESS &amp;</a:t>
            </a:r>
          </a:p>
          <a:p>
            <a:pPr algn="r">
              <a:lnSpc>
                <a:spcPts val="8568"/>
              </a:lnSpc>
            </a:pPr>
            <a:r>
              <a:rPr lang="en-US" sz="8008" spc="424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SUICIDE AWARENESS</a:t>
            </a:r>
          </a:p>
          <a:p>
            <a:pPr algn="r">
              <a:lnSpc>
                <a:spcPts val="7439"/>
              </a:lnSpc>
            </a:pPr>
            <a:r>
              <a:rPr lang="en-US" sz="6952" spc="368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TRAINING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565409" y="6425636"/>
            <a:ext cx="5280426" cy="1502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067"/>
              </a:lnSpc>
            </a:pPr>
            <a:r>
              <a:rPr lang="en-US" b="true" sz="46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  <a:r>
              <a:rPr lang="en-US" b="true" sz="46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 APRIL</a:t>
            </a:r>
          </a:p>
          <a:p>
            <a:pPr algn="r">
              <a:lnSpc>
                <a:spcPts val="6067"/>
              </a:lnSpc>
            </a:pPr>
            <a:r>
              <a:rPr lang="en-US" b="true" sz="46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0800-1600 HRS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087069" y="1252782"/>
            <a:ext cx="5700245" cy="60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6"/>
              </a:lnSpc>
            </a:pPr>
            <a:r>
              <a:rPr lang="en-US" b="true" sz="4361" spc="3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MITE CODED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87069" y="515446"/>
            <a:ext cx="8451129" cy="680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9"/>
              </a:lnSpc>
            </a:pPr>
            <a:r>
              <a:rPr lang="en-US" sz="4420" spc="2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HEALTH PROMOTION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DAHBm5mfBI8</dc:identifier>
  <dcterms:modified xsi:type="dcterms:W3CDTF">2011-08-01T06:04:30Z</dcterms:modified>
  <cp:revision>1</cp:revision>
  <dc:title>Mar Apr 2026 HP Screens</dc:title>
</cp:coreProperties>
</file>